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CDDC2-4C1B-429A-A2E4-9109E9285D9D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13411605-0204-41F2-BC6F-68557E44237B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Acciones verdes</a:t>
          </a:r>
          <a:endParaRPr lang="es-ES" dirty="0"/>
        </a:p>
      </dgm:t>
    </dgm:pt>
    <dgm:pt modelId="{6CE515C3-1A74-459E-91CE-7F9A23B22BC0}" type="parTrans" cxnId="{B1B5B58B-87BD-4B90-B6D7-AD75953F19F8}">
      <dgm:prSet/>
      <dgm:spPr/>
      <dgm:t>
        <a:bodyPr/>
        <a:lstStyle/>
        <a:p>
          <a:endParaRPr lang="es-ES"/>
        </a:p>
      </dgm:t>
    </dgm:pt>
    <dgm:pt modelId="{34002D8F-C1A5-4634-AA9B-F25005EDFE07}" type="sibTrans" cxnId="{B1B5B58B-87BD-4B90-B6D7-AD75953F19F8}">
      <dgm:prSet/>
      <dgm:spPr/>
      <dgm:t>
        <a:bodyPr/>
        <a:lstStyle/>
        <a:p>
          <a:endParaRPr lang="es-ES"/>
        </a:p>
      </dgm:t>
    </dgm:pt>
    <dgm:pt modelId="{9E976159-099A-4CF5-AAC0-E5E25DDC3905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Acciones de uso eficiente</a:t>
          </a:r>
          <a:endParaRPr lang="es-ES" dirty="0"/>
        </a:p>
      </dgm:t>
    </dgm:pt>
    <dgm:pt modelId="{D6A83CEE-2579-49DF-9549-734C42648440}" type="parTrans" cxnId="{2DBAC262-6890-41FD-B501-3F618F45B5BC}">
      <dgm:prSet/>
      <dgm:spPr/>
      <dgm:t>
        <a:bodyPr/>
        <a:lstStyle/>
        <a:p>
          <a:endParaRPr lang="es-ES"/>
        </a:p>
      </dgm:t>
    </dgm:pt>
    <dgm:pt modelId="{A750581B-1222-4A64-B8D9-5847F91486FD}" type="sibTrans" cxnId="{2DBAC262-6890-41FD-B501-3F618F45B5BC}">
      <dgm:prSet/>
      <dgm:spPr/>
      <dgm:t>
        <a:bodyPr/>
        <a:lstStyle/>
        <a:p>
          <a:endParaRPr lang="es-ES"/>
        </a:p>
      </dgm:t>
    </dgm:pt>
    <dgm:pt modelId="{8CA6E60D-E655-4A27-A663-BD161875915D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Eficiencia administrativa</a:t>
          </a:r>
          <a:endParaRPr lang="es-ES" dirty="0"/>
        </a:p>
      </dgm:t>
    </dgm:pt>
    <dgm:pt modelId="{E9CF0BD4-007F-4485-B330-C7B03953C596}" type="parTrans" cxnId="{383352E7-A8FF-4C70-BA53-7C14407A6F1E}">
      <dgm:prSet/>
      <dgm:spPr/>
      <dgm:t>
        <a:bodyPr/>
        <a:lstStyle/>
        <a:p>
          <a:endParaRPr lang="es-ES"/>
        </a:p>
      </dgm:t>
    </dgm:pt>
    <dgm:pt modelId="{8A74F9FF-B326-47E1-B2E7-581F50D29068}" type="sibTrans" cxnId="{383352E7-A8FF-4C70-BA53-7C14407A6F1E}">
      <dgm:prSet/>
      <dgm:spPr/>
      <dgm:t>
        <a:bodyPr/>
        <a:lstStyle/>
        <a:p>
          <a:endParaRPr lang="es-ES"/>
        </a:p>
      </dgm:t>
    </dgm:pt>
    <dgm:pt modelId="{07B2B867-1936-42BE-99AF-442DA8871AD2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Eficiencia financiera</a:t>
          </a:r>
          <a:endParaRPr lang="es-ES" dirty="0"/>
        </a:p>
      </dgm:t>
    </dgm:pt>
    <dgm:pt modelId="{B288280B-FD63-47C5-A501-AD1B438CFF70}" type="parTrans" cxnId="{77555D4A-FD90-4439-98A2-BEE9B69F1A23}">
      <dgm:prSet/>
      <dgm:spPr/>
      <dgm:t>
        <a:bodyPr/>
        <a:lstStyle/>
        <a:p>
          <a:endParaRPr lang="es-ES"/>
        </a:p>
      </dgm:t>
    </dgm:pt>
    <dgm:pt modelId="{3A0D44AB-207F-4750-BF01-AC76C1EAF46B}" type="sibTrans" cxnId="{77555D4A-FD90-4439-98A2-BEE9B69F1A23}">
      <dgm:prSet/>
      <dgm:spPr/>
      <dgm:t>
        <a:bodyPr/>
        <a:lstStyle/>
        <a:p>
          <a:endParaRPr lang="es-ES"/>
        </a:p>
      </dgm:t>
    </dgm:pt>
    <dgm:pt modelId="{E72DD278-1636-4BD3-8425-1E02ECD6B266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Eficiencia en la participación ciudadana</a:t>
          </a:r>
          <a:endParaRPr lang="es-ES" dirty="0"/>
        </a:p>
      </dgm:t>
    </dgm:pt>
    <dgm:pt modelId="{5D2DB1CA-DA2E-4BD5-97E0-E3A789585FC6}" type="parTrans" cxnId="{81049FD9-DDC5-4667-9BF4-8FE3D6758277}">
      <dgm:prSet/>
      <dgm:spPr/>
      <dgm:t>
        <a:bodyPr/>
        <a:lstStyle/>
        <a:p>
          <a:endParaRPr lang="es-ES"/>
        </a:p>
      </dgm:t>
    </dgm:pt>
    <dgm:pt modelId="{3928E093-D68C-423D-A858-D2A67F965EE1}" type="sibTrans" cxnId="{81049FD9-DDC5-4667-9BF4-8FE3D6758277}">
      <dgm:prSet/>
      <dgm:spPr/>
      <dgm:t>
        <a:bodyPr/>
        <a:lstStyle/>
        <a:p>
          <a:endParaRPr lang="es-ES"/>
        </a:p>
      </dgm:t>
    </dgm:pt>
    <dgm:pt modelId="{9DC46B63-5749-487A-AABA-1718E245EEED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Centralización</a:t>
          </a:r>
          <a:endParaRPr lang="es-ES" dirty="0"/>
        </a:p>
      </dgm:t>
    </dgm:pt>
    <dgm:pt modelId="{50AAA9E0-4404-449E-8498-8A854D0BCC93}" type="parTrans" cxnId="{C5D05239-415A-4539-88CB-D4484A3899AD}">
      <dgm:prSet/>
      <dgm:spPr/>
      <dgm:t>
        <a:bodyPr/>
        <a:lstStyle/>
        <a:p>
          <a:endParaRPr lang="es-ES"/>
        </a:p>
      </dgm:t>
    </dgm:pt>
    <dgm:pt modelId="{9BEFEEA0-4422-4FC3-9B66-F211E203E827}" type="sibTrans" cxnId="{C5D05239-415A-4539-88CB-D4484A3899AD}">
      <dgm:prSet/>
      <dgm:spPr/>
      <dgm:t>
        <a:bodyPr/>
        <a:lstStyle/>
        <a:p>
          <a:endParaRPr lang="es-ES"/>
        </a:p>
      </dgm:t>
    </dgm:pt>
    <dgm:pt modelId="{F12913FF-5708-4FBF-BA0B-1D767B43A3D2}">
      <dgm:prSet phldrT="[Texto]"/>
      <dgm:spPr/>
      <dgm:t>
        <a:bodyPr/>
        <a:lstStyle/>
        <a:p>
          <a:endParaRPr lang="en-US"/>
        </a:p>
      </dgm:t>
    </dgm:pt>
    <dgm:pt modelId="{2234C6C2-F20B-477B-99E4-655DE63128E9}" type="parTrans" cxnId="{5320943E-4431-4AEC-B247-3E36E642E6EE}">
      <dgm:prSet/>
      <dgm:spPr/>
      <dgm:t>
        <a:bodyPr/>
        <a:lstStyle/>
        <a:p>
          <a:endParaRPr lang="es-ES"/>
        </a:p>
      </dgm:t>
    </dgm:pt>
    <dgm:pt modelId="{5F6361D1-66C4-49C1-A34F-CFC72B44D568}" type="sibTrans" cxnId="{5320943E-4431-4AEC-B247-3E36E642E6EE}">
      <dgm:prSet/>
      <dgm:spPr/>
      <dgm:t>
        <a:bodyPr/>
        <a:lstStyle/>
        <a:p>
          <a:endParaRPr lang="es-ES"/>
        </a:p>
      </dgm:t>
    </dgm:pt>
    <dgm:pt modelId="{3E1EFCAC-060E-4C7D-BCC4-BE9E17050C17}">
      <dgm:prSet phldrT="[Texto]"/>
      <dgm:spPr/>
      <dgm:t>
        <a:bodyPr/>
        <a:lstStyle/>
        <a:p>
          <a:endParaRPr lang="en-US"/>
        </a:p>
      </dgm:t>
    </dgm:pt>
    <dgm:pt modelId="{5E7A243E-B725-418D-ADB0-AE8C539E7205}" type="parTrans" cxnId="{1A8E55BB-2AF7-4BC4-9DD1-2DBAC2767ECD}">
      <dgm:prSet/>
      <dgm:spPr/>
      <dgm:t>
        <a:bodyPr/>
        <a:lstStyle/>
        <a:p>
          <a:endParaRPr lang="es-ES"/>
        </a:p>
      </dgm:t>
    </dgm:pt>
    <dgm:pt modelId="{93296AAD-33E6-46C2-942C-860E7F8F52B5}" type="sibTrans" cxnId="{1A8E55BB-2AF7-4BC4-9DD1-2DBAC2767ECD}">
      <dgm:prSet/>
      <dgm:spPr/>
      <dgm:t>
        <a:bodyPr/>
        <a:lstStyle/>
        <a:p>
          <a:endParaRPr lang="es-ES"/>
        </a:p>
      </dgm:t>
    </dgm:pt>
    <dgm:pt modelId="{42618D15-1EB2-4B06-93AB-9ED591698067}">
      <dgm:prSet phldrT="[Texto]"/>
      <dgm:spPr/>
      <dgm:t>
        <a:bodyPr/>
        <a:lstStyle/>
        <a:p>
          <a:endParaRPr lang="en-US"/>
        </a:p>
      </dgm:t>
    </dgm:pt>
    <dgm:pt modelId="{58B87D6F-CFE6-4F1D-A4B9-B704D198604C}" type="parTrans" cxnId="{87E18BE9-929D-4356-BF55-314D45A3FB4D}">
      <dgm:prSet/>
      <dgm:spPr/>
      <dgm:t>
        <a:bodyPr/>
        <a:lstStyle/>
        <a:p>
          <a:endParaRPr lang="es-ES"/>
        </a:p>
      </dgm:t>
    </dgm:pt>
    <dgm:pt modelId="{FF75D6EA-E8B8-43D2-A9D8-0DBE9CA6B4B0}" type="sibTrans" cxnId="{87E18BE9-929D-4356-BF55-314D45A3FB4D}">
      <dgm:prSet/>
      <dgm:spPr/>
      <dgm:t>
        <a:bodyPr/>
        <a:lstStyle/>
        <a:p>
          <a:endParaRPr lang="es-ES"/>
        </a:p>
      </dgm:t>
    </dgm:pt>
    <dgm:pt modelId="{C4676753-C047-4E76-92CC-B4F39E039873}">
      <dgm:prSet phldrT="[Texto]"/>
      <dgm:spPr/>
      <dgm:t>
        <a:bodyPr/>
        <a:lstStyle/>
        <a:p>
          <a:endParaRPr lang="en-US"/>
        </a:p>
      </dgm:t>
    </dgm:pt>
    <dgm:pt modelId="{848B7872-6DB0-4E9C-8FD6-02312C2A2B8A}" type="parTrans" cxnId="{03918831-7FA6-497D-BDB3-697CCC148FD5}">
      <dgm:prSet/>
      <dgm:spPr/>
      <dgm:t>
        <a:bodyPr/>
        <a:lstStyle/>
        <a:p>
          <a:endParaRPr lang="es-ES"/>
        </a:p>
      </dgm:t>
    </dgm:pt>
    <dgm:pt modelId="{C4E60C53-6FC3-4DA6-A769-E72B662E193A}" type="sibTrans" cxnId="{03918831-7FA6-497D-BDB3-697CCC148FD5}">
      <dgm:prSet/>
      <dgm:spPr/>
      <dgm:t>
        <a:bodyPr/>
        <a:lstStyle/>
        <a:p>
          <a:endParaRPr lang="es-ES"/>
        </a:p>
      </dgm:t>
    </dgm:pt>
    <dgm:pt modelId="{10C6E5F6-18D7-4F8A-9DD5-B01F17D3245D}">
      <dgm:prSet/>
      <dgm:spPr>
        <a:solidFill>
          <a:srgbClr val="002060"/>
        </a:solidFill>
      </dgm:spPr>
      <dgm:t>
        <a:bodyPr/>
        <a:lstStyle/>
        <a:p>
          <a:r>
            <a:rPr lang="es-MX" dirty="0" smtClean="0"/>
            <a:t>Banco de aguas</a:t>
          </a:r>
          <a:endParaRPr lang="es-ES" dirty="0"/>
        </a:p>
      </dgm:t>
    </dgm:pt>
    <dgm:pt modelId="{1D338B09-3984-4E15-A603-AAA01A2CDB3B}" type="parTrans" cxnId="{F47A3CFA-2911-46AC-8927-8369BF98BA8C}">
      <dgm:prSet/>
      <dgm:spPr/>
      <dgm:t>
        <a:bodyPr/>
        <a:lstStyle/>
        <a:p>
          <a:endParaRPr lang="es-ES"/>
        </a:p>
      </dgm:t>
    </dgm:pt>
    <dgm:pt modelId="{A4A3B11F-95E9-4763-B60C-EBCFEFB17D52}" type="sibTrans" cxnId="{F47A3CFA-2911-46AC-8927-8369BF98BA8C}">
      <dgm:prSet/>
      <dgm:spPr/>
      <dgm:t>
        <a:bodyPr/>
        <a:lstStyle/>
        <a:p>
          <a:endParaRPr lang="es-ES"/>
        </a:p>
      </dgm:t>
    </dgm:pt>
    <dgm:pt modelId="{F3B20756-1FEF-446D-AC1E-906213537388}" type="pres">
      <dgm:prSet presAssocID="{7A5CDDC2-4C1B-429A-A2E4-9109E9285D9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EC94142-C521-4A51-B28E-588CD5FA1495}" type="pres">
      <dgm:prSet presAssocID="{7A5CDDC2-4C1B-429A-A2E4-9109E9285D9D}" presName="Name1" presStyleCnt="0"/>
      <dgm:spPr/>
    </dgm:pt>
    <dgm:pt modelId="{D178699C-5210-4DB8-AF43-BCB31531AFAD}" type="pres">
      <dgm:prSet presAssocID="{7A5CDDC2-4C1B-429A-A2E4-9109E9285D9D}" presName="cycle" presStyleCnt="0"/>
      <dgm:spPr/>
    </dgm:pt>
    <dgm:pt modelId="{16655CE4-F4FE-4176-8051-1DCC3676D03B}" type="pres">
      <dgm:prSet presAssocID="{7A5CDDC2-4C1B-429A-A2E4-9109E9285D9D}" presName="srcNode" presStyleLbl="node1" presStyleIdx="0" presStyleCnt="7"/>
      <dgm:spPr/>
    </dgm:pt>
    <dgm:pt modelId="{74674573-9F77-4B2B-86F8-53F70224FF7F}" type="pres">
      <dgm:prSet presAssocID="{7A5CDDC2-4C1B-429A-A2E4-9109E9285D9D}" presName="conn" presStyleLbl="parChTrans1D2" presStyleIdx="0" presStyleCnt="1"/>
      <dgm:spPr/>
      <dgm:t>
        <a:bodyPr/>
        <a:lstStyle/>
        <a:p>
          <a:endParaRPr lang="en-US"/>
        </a:p>
      </dgm:t>
    </dgm:pt>
    <dgm:pt modelId="{EEF1F8C6-1C37-43E5-BE7A-73F9F77C1363}" type="pres">
      <dgm:prSet presAssocID="{7A5CDDC2-4C1B-429A-A2E4-9109E9285D9D}" presName="extraNode" presStyleLbl="node1" presStyleIdx="0" presStyleCnt="7"/>
      <dgm:spPr/>
    </dgm:pt>
    <dgm:pt modelId="{49CE9657-70FB-41B5-BC8E-700E64DC7EE5}" type="pres">
      <dgm:prSet presAssocID="{7A5CDDC2-4C1B-429A-A2E4-9109E9285D9D}" presName="dstNode" presStyleLbl="node1" presStyleIdx="0" presStyleCnt="7"/>
      <dgm:spPr/>
    </dgm:pt>
    <dgm:pt modelId="{B24C9D78-3689-4FA1-BD26-D544C07CB9A5}" type="pres">
      <dgm:prSet presAssocID="{13411605-0204-41F2-BC6F-68557E4423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16388-9D8C-45B4-896C-416E42644863}" type="pres">
      <dgm:prSet presAssocID="{13411605-0204-41F2-BC6F-68557E44237B}" presName="accent_1" presStyleCnt="0"/>
      <dgm:spPr/>
    </dgm:pt>
    <dgm:pt modelId="{20B31B28-EF45-4335-904D-9FBB2B244E49}" type="pres">
      <dgm:prSet presAssocID="{13411605-0204-41F2-BC6F-68557E44237B}" presName="accentRepeatNode" presStyleLbl="solidFgAcc1" presStyleIdx="0" presStyleCnt="7"/>
      <dgm:spPr/>
    </dgm:pt>
    <dgm:pt modelId="{FFAADD88-9DB5-4116-8A95-A4A71CB82399}" type="pres">
      <dgm:prSet presAssocID="{9E976159-099A-4CF5-AAC0-E5E25DDC390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80AA-2ED4-4E87-BF18-3648A28CB85D}" type="pres">
      <dgm:prSet presAssocID="{9E976159-099A-4CF5-AAC0-E5E25DDC3905}" presName="accent_2" presStyleCnt="0"/>
      <dgm:spPr/>
    </dgm:pt>
    <dgm:pt modelId="{37E2BD02-8729-41E9-93B6-7FC2BD6FAB1E}" type="pres">
      <dgm:prSet presAssocID="{9E976159-099A-4CF5-AAC0-E5E25DDC3905}" presName="accentRepeatNode" presStyleLbl="solidFgAcc1" presStyleIdx="1" presStyleCnt="7"/>
      <dgm:spPr/>
    </dgm:pt>
    <dgm:pt modelId="{A9CD3CD9-2F1F-4A5F-BAA0-A9387D0507D8}" type="pres">
      <dgm:prSet presAssocID="{8CA6E60D-E655-4A27-A663-BD161875915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CA5E95-4E5E-4C1F-A970-C4CAE958F1FE}" type="pres">
      <dgm:prSet presAssocID="{8CA6E60D-E655-4A27-A663-BD161875915D}" presName="accent_3" presStyleCnt="0"/>
      <dgm:spPr/>
    </dgm:pt>
    <dgm:pt modelId="{783F0D9E-ACD9-430B-9A5B-7E355DCA267A}" type="pres">
      <dgm:prSet presAssocID="{8CA6E60D-E655-4A27-A663-BD161875915D}" presName="accentRepeatNode" presStyleLbl="solidFgAcc1" presStyleIdx="2" presStyleCnt="7"/>
      <dgm:spPr/>
    </dgm:pt>
    <dgm:pt modelId="{6B5AB77A-674E-4FA8-968C-665AD2F8AD42}" type="pres">
      <dgm:prSet presAssocID="{10C6E5F6-18D7-4F8A-9DD5-B01F17D3245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925FF3-9716-4062-82BE-2BFFCAC0A0E7}" type="pres">
      <dgm:prSet presAssocID="{10C6E5F6-18D7-4F8A-9DD5-B01F17D3245D}" presName="accent_4" presStyleCnt="0"/>
      <dgm:spPr/>
    </dgm:pt>
    <dgm:pt modelId="{91F0A56C-4C3B-4055-8B9E-EE90C2A08F45}" type="pres">
      <dgm:prSet presAssocID="{10C6E5F6-18D7-4F8A-9DD5-B01F17D3245D}" presName="accentRepeatNode" presStyleLbl="solidFgAcc1" presStyleIdx="3" presStyleCnt="7"/>
      <dgm:spPr/>
    </dgm:pt>
    <dgm:pt modelId="{5B6B9A5F-4830-46A3-8148-51987972E35E}" type="pres">
      <dgm:prSet presAssocID="{07B2B867-1936-42BE-99AF-442DA8871AD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E8F00E-5E5E-4479-8424-68540C9659A5}" type="pres">
      <dgm:prSet presAssocID="{07B2B867-1936-42BE-99AF-442DA8871AD2}" presName="accent_5" presStyleCnt="0"/>
      <dgm:spPr/>
    </dgm:pt>
    <dgm:pt modelId="{E4EA195F-654C-49F4-B69D-05B77E583ABF}" type="pres">
      <dgm:prSet presAssocID="{07B2B867-1936-42BE-99AF-442DA8871AD2}" presName="accentRepeatNode" presStyleLbl="solidFgAcc1" presStyleIdx="4" presStyleCnt="7"/>
      <dgm:spPr/>
    </dgm:pt>
    <dgm:pt modelId="{15F12FE3-9663-4D62-88F6-00957601899D}" type="pres">
      <dgm:prSet presAssocID="{E72DD278-1636-4BD3-8425-1E02ECD6B26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E1D3C1-8AAD-4282-BD41-CB8D3416A1E6}" type="pres">
      <dgm:prSet presAssocID="{E72DD278-1636-4BD3-8425-1E02ECD6B266}" presName="accent_6" presStyleCnt="0"/>
      <dgm:spPr/>
    </dgm:pt>
    <dgm:pt modelId="{37379A2B-2D2A-466A-850B-34C2A15A1BDF}" type="pres">
      <dgm:prSet presAssocID="{E72DD278-1636-4BD3-8425-1E02ECD6B266}" presName="accentRepeatNode" presStyleLbl="solidFgAcc1" presStyleIdx="5" presStyleCnt="7"/>
      <dgm:spPr/>
    </dgm:pt>
    <dgm:pt modelId="{75531CAC-8C44-4B8A-8660-A3AFC3FACE83}" type="pres">
      <dgm:prSet presAssocID="{9DC46B63-5749-487A-AABA-1718E245EEE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CF5DB0-AC13-45A3-AD8A-B02A2750C966}" type="pres">
      <dgm:prSet presAssocID="{9DC46B63-5749-487A-AABA-1718E245EEED}" presName="accent_7" presStyleCnt="0"/>
      <dgm:spPr/>
    </dgm:pt>
    <dgm:pt modelId="{AF3FEDE9-054E-4B36-852B-87131DCE344F}" type="pres">
      <dgm:prSet presAssocID="{9DC46B63-5749-487A-AABA-1718E245EEED}" presName="accentRepeatNode" presStyleLbl="solidFgAcc1" presStyleIdx="6" presStyleCnt="7"/>
      <dgm:spPr/>
    </dgm:pt>
  </dgm:ptLst>
  <dgm:cxnLst>
    <dgm:cxn modelId="{BE0F6EFB-3790-4386-B2FF-8047A4958E1E}" type="presOf" srcId="{9E976159-099A-4CF5-AAC0-E5E25DDC3905}" destId="{FFAADD88-9DB5-4116-8A95-A4A71CB82399}" srcOrd="0" destOrd="0" presId="urn:microsoft.com/office/officeart/2008/layout/VerticalCurvedList"/>
    <dgm:cxn modelId="{48B84C1E-98C7-4854-A42C-4FA0A6D12818}" type="presOf" srcId="{34002D8F-C1A5-4634-AA9B-F25005EDFE07}" destId="{74674573-9F77-4B2B-86F8-53F70224FF7F}" srcOrd="0" destOrd="0" presId="urn:microsoft.com/office/officeart/2008/layout/VerticalCurvedList"/>
    <dgm:cxn modelId="{77555D4A-FD90-4439-98A2-BEE9B69F1A23}" srcId="{7A5CDDC2-4C1B-429A-A2E4-9109E9285D9D}" destId="{07B2B867-1936-42BE-99AF-442DA8871AD2}" srcOrd="4" destOrd="0" parTransId="{B288280B-FD63-47C5-A501-AD1B438CFF70}" sibTransId="{3A0D44AB-207F-4750-BF01-AC76C1EAF46B}"/>
    <dgm:cxn modelId="{C5D05239-415A-4539-88CB-D4484A3899AD}" srcId="{7A5CDDC2-4C1B-429A-A2E4-9109E9285D9D}" destId="{9DC46B63-5749-487A-AABA-1718E245EEED}" srcOrd="6" destOrd="0" parTransId="{50AAA9E0-4404-449E-8498-8A854D0BCC93}" sibTransId="{9BEFEEA0-4422-4FC3-9B66-F211E203E827}"/>
    <dgm:cxn modelId="{29A98A01-7CB8-4E88-8EE6-1096C71D272D}" type="presOf" srcId="{8CA6E60D-E655-4A27-A663-BD161875915D}" destId="{A9CD3CD9-2F1F-4A5F-BAA0-A9387D0507D8}" srcOrd="0" destOrd="0" presId="urn:microsoft.com/office/officeart/2008/layout/VerticalCurvedList"/>
    <dgm:cxn modelId="{87E18BE9-929D-4356-BF55-314D45A3FB4D}" srcId="{7A5CDDC2-4C1B-429A-A2E4-9109E9285D9D}" destId="{42618D15-1EB2-4B06-93AB-9ED591698067}" srcOrd="8" destOrd="0" parTransId="{58B87D6F-CFE6-4F1D-A4B9-B704D198604C}" sibTransId="{FF75D6EA-E8B8-43D2-A9D8-0DBE9CA6B4B0}"/>
    <dgm:cxn modelId="{F47A3CFA-2911-46AC-8927-8369BF98BA8C}" srcId="{7A5CDDC2-4C1B-429A-A2E4-9109E9285D9D}" destId="{10C6E5F6-18D7-4F8A-9DD5-B01F17D3245D}" srcOrd="3" destOrd="0" parTransId="{1D338B09-3984-4E15-A603-AAA01A2CDB3B}" sibTransId="{A4A3B11F-95E9-4763-B60C-EBCFEFB17D52}"/>
    <dgm:cxn modelId="{1A8E55BB-2AF7-4BC4-9DD1-2DBAC2767ECD}" srcId="{7A5CDDC2-4C1B-429A-A2E4-9109E9285D9D}" destId="{3E1EFCAC-060E-4C7D-BCC4-BE9E17050C17}" srcOrd="9" destOrd="0" parTransId="{5E7A243E-B725-418D-ADB0-AE8C539E7205}" sibTransId="{93296AAD-33E6-46C2-942C-860E7F8F52B5}"/>
    <dgm:cxn modelId="{B4508E46-3EE7-4A42-9C50-D5BE3B735C62}" type="presOf" srcId="{07B2B867-1936-42BE-99AF-442DA8871AD2}" destId="{5B6B9A5F-4830-46A3-8148-51987972E35E}" srcOrd="0" destOrd="0" presId="urn:microsoft.com/office/officeart/2008/layout/VerticalCurvedList"/>
    <dgm:cxn modelId="{2DBAC262-6890-41FD-B501-3F618F45B5BC}" srcId="{7A5CDDC2-4C1B-429A-A2E4-9109E9285D9D}" destId="{9E976159-099A-4CF5-AAC0-E5E25DDC3905}" srcOrd="1" destOrd="0" parTransId="{D6A83CEE-2579-49DF-9549-734C42648440}" sibTransId="{A750581B-1222-4A64-B8D9-5847F91486FD}"/>
    <dgm:cxn modelId="{C8824B59-3466-4977-A2F9-3B264106617D}" type="presOf" srcId="{9DC46B63-5749-487A-AABA-1718E245EEED}" destId="{75531CAC-8C44-4B8A-8660-A3AFC3FACE83}" srcOrd="0" destOrd="0" presId="urn:microsoft.com/office/officeart/2008/layout/VerticalCurvedList"/>
    <dgm:cxn modelId="{03918831-7FA6-497D-BDB3-697CCC148FD5}" srcId="{7A5CDDC2-4C1B-429A-A2E4-9109E9285D9D}" destId="{C4676753-C047-4E76-92CC-B4F39E039873}" srcOrd="7" destOrd="0" parTransId="{848B7872-6DB0-4E9C-8FD6-02312C2A2B8A}" sibTransId="{C4E60C53-6FC3-4DA6-A769-E72B662E193A}"/>
    <dgm:cxn modelId="{5320943E-4431-4AEC-B247-3E36E642E6EE}" srcId="{7A5CDDC2-4C1B-429A-A2E4-9109E9285D9D}" destId="{F12913FF-5708-4FBF-BA0B-1D767B43A3D2}" srcOrd="10" destOrd="0" parTransId="{2234C6C2-F20B-477B-99E4-655DE63128E9}" sibTransId="{5F6361D1-66C4-49C1-A34F-CFC72B44D568}"/>
    <dgm:cxn modelId="{7F22F9C5-67B3-4E09-B641-A90AFAD4447E}" type="presOf" srcId="{10C6E5F6-18D7-4F8A-9DD5-B01F17D3245D}" destId="{6B5AB77A-674E-4FA8-968C-665AD2F8AD42}" srcOrd="0" destOrd="0" presId="urn:microsoft.com/office/officeart/2008/layout/VerticalCurvedList"/>
    <dgm:cxn modelId="{7B45BD43-498E-477F-B025-5CAF428C8CD6}" type="presOf" srcId="{E72DD278-1636-4BD3-8425-1E02ECD6B266}" destId="{15F12FE3-9663-4D62-88F6-00957601899D}" srcOrd="0" destOrd="0" presId="urn:microsoft.com/office/officeart/2008/layout/VerticalCurvedList"/>
    <dgm:cxn modelId="{B1B5B58B-87BD-4B90-B6D7-AD75953F19F8}" srcId="{7A5CDDC2-4C1B-429A-A2E4-9109E9285D9D}" destId="{13411605-0204-41F2-BC6F-68557E44237B}" srcOrd="0" destOrd="0" parTransId="{6CE515C3-1A74-459E-91CE-7F9A23B22BC0}" sibTransId="{34002D8F-C1A5-4634-AA9B-F25005EDFE07}"/>
    <dgm:cxn modelId="{383352E7-A8FF-4C70-BA53-7C14407A6F1E}" srcId="{7A5CDDC2-4C1B-429A-A2E4-9109E9285D9D}" destId="{8CA6E60D-E655-4A27-A663-BD161875915D}" srcOrd="2" destOrd="0" parTransId="{E9CF0BD4-007F-4485-B330-C7B03953C596}" sibTransId="{8A74F9FF-B326-47E1-B2E7-581F50D29068}"/>
    <dgm:cxn modelId="{49D91989-F48A-4AA5-AB9E-95BA61F77791}" type="presOf" srcId="{7A5CDDC2-4C1B-429A-A2E4-9109E9285D9D}" destId="{F3B20756-1FEF-446D-AC1E-906213537388}" srcOrd="0" destOrd="0" presId="urn:microsoft.com/office/officeart/2008/layout/VerticalCurvedList"/>
    <dgm:cxn modelId="{81049FD9-DDC5-4667-9BF4-8FE3D6758277}" srcId="{7A5CDDC2-4C1B-429A-A2E4-9109E9285D9D}" destId="{E72DD278-1636-4BD3-8425-1E02ECD6B266}" srcOrd="5" destOrd="0" parTransId="{5D2DB1CA-DA2E-4BD5-97E0-E3A789585FC6}" sibTransId="{3928E093-D68C-423D-A858-D2A67F965EE1}"/>
    <dgm:cxn modelId="{D7E0C06F-58FB-4896-890D-9A15E5BEC3A5}" type="presOf" srcId="{13411605-0204-41F2-BC6F-68557E44237B}" destId="{B24C9D78-3689-4FA1-BD26-D544C07CB9A5}" srcOrd="0" destOrd="0" presId="urn:microsoft.com/office/officeart/2008/layout/VerticalCurvedList"/>
    <dgm:cxn modelId="{3D06E963-28CA-4D9C-BE8C-686AB0ED0860}" type="presParOf" srcId="{F3B20756-1FEF-446D-AC1E-906213537388}" destId="{AEC94142-C521-4A51-B28E-588CD5FA1495}" srcOrd="0" destOrd="0" presId="urn:microsoft.com/office/officeart/2008/layout/VerticalCurvedList"/>
    <dgm:cxn modelId="{2DD087CD-9B26-42B6-AC4B-FEF8A55C8054}" type="presParOf" srcId="{AEC94142-C521-4A51-B28E-588CD5FA1495}" destId="{D178699C-5210-4DB8-AF43-BCB31531AFAD}" srcOrd="0" destOrd="0" presId="urn:microsoft.com/office/officeart/2008/layout/VerticalCurvedList"/>
    <dgm:cxn modelId="{F58C910F-96A0-483D-BC13-8FE46FF57AEF}" type="presParOf" srcId="{D178699C-5210-4DB8-AF43-BCB31531AFAD}" destId="{16655CE4-F4FE-4176-8051-1DCC3676D03B}" srcOrd="0" destOrd="0" presId="urn:microsoft.com/office/officeart/2008/layout/VerticalCurvedList"/>
    <dgm:cxn modelId="{0844A571-3DBA-44D9-AA4E-35AB67916F77}" type="presParOf" srcId="{D178699C-5210-4DB8-AF43-BCB31531AFAD}" destId="{74674573-9F77-4B2B-86F8-53F70224FF7F}" srcOrd="1" destOrd="0" presId="urn:microsoft.com/office/officeart/2008/layout/VerticalCurvedList"/>
    <dgm:cxn modelId="{D53107CB-4906-4001-80E1-BC86BBE4315A}" type="presParOf" srcId="{D178699C-5210-4DB8-AF43-BCB31531AFAD}" destId="{EEF1F8C6-1C37-43E5-BE7A-73F9F77C1363}" srcOrd="2" destOrd="0" presId="urn:microsoft.com/office/officeart/2008/layout/VerticalCurvedList"/>
    <dgm:cxn modelId="{627A5FE2-E767-4311-B6D9-F7119CDDD09C}" type="presParOf" srcId="{D178699C-5210-4DB8-AF43-BCB31531AFAD}" destId="{49CE9657-70FB-41B5-BC8E-700E64DC7EE5}" srcOrd="3" destOrd="0" presId="urn:microsoft.com/office/officeart/2008/layout/VerticalCurvedList"/>
    <dgm:cxn modelId="{CB62B39C-8084-46A0-BEDA-69C629D6645F}" type="presParOf" srcId="{AEC94142-C521-4A51-B28E-588CD5FA1495}" destId="{B24C9D78-3689-4FA1-BD26-D544C07CB9A5}" srcOrd="1" destOrd="0" presId="urn:microsoft.com/office/officeart/2008/layout/VerticalCurvedList"/>
    <dgm:cxn modelId="{35BCD3D0-AA42-455B-8634-7FB782961601}" type="presParOf" srcId="{AEC94142-C521-4A51-B28E-588CD5FA1495}" destId="{D6816388-9D8C-45B4-896C-416E42644863}" srcOrd="2" destOrd="0" presId="urn:microsoft.com/office/officeart/2008/layout/VerticalCurvedList"/>
    <dgm:cxn modelId="{1109F255-3CD4-4124-8502-E34A3D005BBD}" type="presParOf" srcId="{D6816388-9D8C-45B4-896C-416E42644863}" destId="{20B31B28-EF45-4335-904D-9FBB2B244E49}" srcOrd="0" destOrd="0" presId="urn:microsoft.com/office/officeart/2008/layout/VerticalCurvedList"/>
    <dgm:cxn modelId="{51C199D4-8787-4851-86D0-D25E13CC7FDA}" type="presParOf" srcId="{AEC94142-C521-4A51-B28E-588CD5FA1495}" destId="{FFAADD88-9DB5-4116-8A95-A4A71CB82399}" srcOrd="3" destOrd="0" presId="urn:microsoft.com/office/officeart/2008/layout/VerticalCurvedList"/>
    <dgm:cxn modelId="{72B578F4-1D58-45B7-9722-3A86141FA5B8}" type="presParOf" srcId="{AEC94142-C521-4A51-B28E-588CD5FA1495}" destId="{719A80AA-2ED4-4E87-BF18-3648A28CB85D}" srcOrd="4" destOrd="0" presId="urn:microsoft.com/office/officeart/2008/layout/VerticalCurvedList"/>
    <dgm:cxn modelId="{584A7F6A-0D12-4233-8856-A743C16AAF50}" type="presParOf" srcId="{719A80AA-2ED4-4E87-BF18-3648A28CB85D}" destId="{37E2BD02-8729-41E9-93B6-7FC2BD6FAB1E}" srcOrd="0" destOrd="0" presId="urn:microsoft.com/office/officeart/2008/layout/VerticalCurvedList"/>
    <dgm:cxn modelId="{5E59E767-D3FB-4553-9018-011D454CF8C2}" type="presParOf" srcId="{AEC94142-C521-4A51-B28E-588CD5FA1495}" destId="{A9CD3CD9-2F1F-4A5F-BAA0-A9387D0507D8}" srcOrd="5" destOrd="0" presId="urn:microsoft.com/office/officeart/2008/layout/VerticalCurvedList"/>
    <dgm:cxn modelId="{88538F48-5339-497A-9511-9CD486F5239C}" type="presParOf" srcId="{AEC94142-C521-4A51-B28E-588CD5FA1495}" destId="{0ACA5E95-4E5E-4C1F-A970-C4CAE958F1FE}" srcOrd="6" destOrd="0" presId="urn:microsoft.com/office/officeart/2008/layout/VerticalCurvedList"/>
    <dgm:cxn modelId="{F8AE71D0-C918-4072-8467-E35C8FC399A5}" type="presParOf" srcId="{0ACA5E95-4E5E-4C1F-A970-C4CAE958F1FE}" destId="{783F0D9E-ACD9-430B-9A5B-7E355DCA267A}" srcOrd="0" destOrd="0" presId="urn:microsoft.com/office/officeart/2008/layout/VerticalCurvedList"/>
    <dgm:cxn modelId="{1EF1A942-CBDF-48D2-B640-5C9813C4FE20}" type="presParOf" srcId="{AEC94142-C521-4A51-B28E-588CD5FA1495}" destId="{6B5AB77A-674E-4FA8-968C-665AD2F8AD42}" srcOrd="7" destOrd="0" presId="urn:microsoft.com/office/officeart/2008/layout/VerticalCurvedList"/>
    <dgm:cxn modelId="{8E111A65-2BAC-4AA3-8DF0-C51E485C08C4}" type="presParOf" srcId="{AEC94142-C521-4A51-B28E-588CD5FA1495}" destId="{BE925FF3-9716-4062-82BE-2BFFCAC0A0E7}" srcOrd="8" destOrd="0" presId="urn:microsoft.com/office/officeart/2008/layout/VerticalCurvedList"/>
    <dgm:cxn modelId="{7B14755E-6315-4168-BFB6-AC87954F5D96}" type="presParOf" srcId="{BE925FF3-9716-4062-82BE-2BFFCAC0A0E7}" destId="{91F0A56C-4C3B-4055-8B9E-EE90C2A08F45}" srcOrd="0" destOrd="0" presId="urn:microsoft.com/office/officeart/2008/layout/VerticalCurvedList"/>
    <dgm:cxn modelId="{C513284C-EF45-4AEE-AD2D-FD9A27114B42}" type="presParOf" srcId="{AEC94142-C521-4A51-B28E-588CD5FA1495}" destId="{5B6B9A5F-4830-46A3-8148-51987972E35E}" srcOrd="9" destOrd="0" presId="urn:microsoft.com/office/officeart/2008/layout/VerticalCurvedList"/>
    <dgm:cxn modelId="{425F5F58-9EB3-4B50-91B1-7BBD95161B1F}" type="presParOf" srcId="{AEC94142-C521-4A51-B28E-588CD5FA1495}" destId="{C7E8F00E-5E5E-4479-8424-68540C9659A5}" srcOrd="10" destOrd="0" presId="urn:microsoft.com/office/officeart/2008/layout/VerticalCurvedList"/>
    <dgm:cxn modelId="{A7691BB7-D350-4BAF-9304-C1290EB05C4E}" type="presParOf" srcId="{C7E8F00E-5E5E-4479-8424-68540C9659A5}" destId="{E4EA195F-654C-49F4-B69D-05B77E583ABF}" srcOrd="0" destOrd="0" presId="urn:microsoft.com/office/officeart/2008/layout/VerticalCurvedList"/>
    <dgm:cxn modelId="{8075503C-FDDB-4BA0-8D50-333455421A0E}" type="presParOf" srcId="{AEC94142-C521-4A51-B28E-588CD5FA1495}" destId="{15F12FE3-9663-4D62-88F6-00957601899D}" srcOrd="11" destOrd="0" presId="urn:microsoft.com/office/officeart/2008/layout/VerticalCurvedList"/>
    <dgm:cxn modelId="{FC5EE196-F74A-4A30-99AD-6BF99CE57F03}" type="presParOf" srcId="{AEC94142-C521-4A51-B28E-588CD5FA1495}" destId="{E7E1D3C1-8AAD-4282-BD41-CB8D3416A1E6}" srcOrd="12" destOrd="0" presId="urn:microsoft.com/office/officeart/2008/layout/VerticalCurvedList"/>
    <dgm:cxn modelId="{0FF02309-2CCD-4EAF-BD0B-230134BE1C9F}" type="presParOf" srcId="{E7E1D3C1-8AAD-4282-BD41-CB8D3416A1E6}" destId="{37379A2B-2D2A-466A-850B-34C2A15A1BDF}" srcOrd="0" destOrd="0" presId="urn:microsoft.com/office/officeart/2008/layout/VerticalCurvedList"/>
    <dgm:cxn modelId="{558308D6-6072-4264-9716-BE1DBF19C99A}" type="presParOf" srcId="{AEC94142-C521-4A51-B28E-588CD5FA1495}" destId="{75531CAC-8C44-4B8A-8660-A3AFC3FACE83}" srcOrd="13" destOrd="0" presId="urn:microsoft.com/office/officeart/2008/layout/VerticalCurvedList"/>
    <dgm:cxn modelId="{16145378-DAE6-450B-B40A-68496828444D}" type="presParOf" srcId="{AEC94142-C521-4A51-B28E-588CD5FA1495}" destId="{92CF5DB0-AC13-45A3-AD8A-B02A2750C966}" srcOrd="14" destOrd="0" presId="urn:microsoft.com/office/officeart/2008/layout/VerticalCurvedList"/>
    <dgm:cxn modelId="{9C9E7CFC-CA54-4AB9-90E0-3120C1B77DD9}" type="presParOf" srcId="{92CF5DB0-AC13-45A3-AD8A-B02A2750C966}" destId="{AF3FEDE9-054E-4B36-852B-87131DCE344F}" srcOrd="0" destOrd="0" presId="urn:microsoft.com/office/officeart/2008/layout/VerticalCurvedList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5CDDC2-4C1B-429A-A2E4-9109E9285D9D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s-ES"/>
        </a:p>
      </dgm:t>
    </dgm:pt>
    <dgm:pt modelId="{13411605-0204-41F2-BC6F-68557E44237B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Plantas de tratamiento con propósitos sustentables</a:t>
          </a:r>
          <a:endParaRPr lang="es-ES" dirty="0"/>
        </a:p>
      </dgm:t>
    </dgm:pt>
    <dgm:pt modelId="{6CE515C3-1A74-459E-91CE-7F9A23B22BC0}" type="parTrans" cxnId="{B1B5B58B-87BD-4B90-B6D7-AD75953F19F8}">
      <dgm:prSet/>
      <dgm:spPr/>
      <dgm:t>
        <a:bodyPr/>
        <a:lstStyle/>
        <a:p>
          <a:endParaRPr lang="es-ES"/>
        </a:p>
      </dgm:t>
    </dgm:pt>
    <dgm:pt modelId="{34002D8F-C1A5-4634-AA9B-F25005EDFE07}" type="sibTrans" cxnId="{B1B5B58B-87BD-4B90-B6D7-AD75953F19F8}">
      <dgm:prSet/>
      <dgm:spPr/>
      <dgm:t>
        <a:bodyPr/>
        <a:lstStyle/>
        <a:p>
          <a:endParaRPr lang="es-ES"/>
        </a:p>
      </dgm:t>
    </dgm:pt>
    <dgm:pt modelId="{9E976159-099A-4CF5-AAC0-E5E25DDC3905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Investigación, capacitación e Innovación</a:t>
          </a:r>
          <a:endParaRPr lang="es-ES" dirty="0"/>
        </a:p>
      </dgm:t>
    </dgm:pt>
    <dgm:pt modelId="{D6A83CEE-2579-49DF-9549-734C42648440}" type="parTrans" cxnId="{2DBAC262-6890-41FD-B501-3F618F45B5BC}">
      <dgm:prSet/>
      <dgm:spPr/>
      <dgm:t>
        <a:bodyPr/>
        <a:lstStyle/>
        <a:p>
          <a:endParaRPr lang="es-ES"/>
        </a:p>
      </dgm:t>
    </dgm:pt>
    <dgm:pt modelId="{A750581B-1222-4A64-B8D9-5847F91486FD}" type="sibTrans" cxnId="{2DBAC262-6890-41FD-B501-3F618F45B5BC}">
      <dgm:prSet/>
      <dgm:spPr/>
      <dgm:t>
        <a:bodyPr/>
        <a:lstStyle/>
        <a:p>
          <a:endParaRPr lang="es-ES"/>
        </a:p>
      </dgm:t>
    </dgm:pt>
    <dgm:pt modelId="{8CA6E60D-E655-4A27-A663-BD161875915D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Bosques, ecosistemas y reservas naturales protegidas</a:t>
          </a:r>
          <a:endParaRPr lang="es-ES" dirty="0"/>
        </a:p>
      </dgm:t>
    </dgm:pt>
    <dgm:pt modelId="{E9CF0BD4-007F-4485-B330-C7B03953C596}" type="parTrans" cxnId="{383352E7-A8FF-4C70-BA53-7C14407A6F1E}">
      <dgm:prSet/>
      <dgm:spPr/>
      <dgm:t>
        <a:bodyPr/>
        <a:lstStyle/>
        <a:p>
          <a:endParaRPr lang="es-ES"/>
        </a:p>
      </dgm:t>
    </dgm:pt>
    <dgm:pt modelId="{8A74F9FF-B326-47E1-B2E7-581F50D29068}" type="sibTrans" cxnId="{383352E7-A8FF-4C70-BA53-7C14407A6F1E}">
      <dgm:prSet/>
      <dgm:spPr/>
      <dgm:t>
        <a:bodyPr/>
        <a:lstStyle/>
        <a:p>
          <a:endParaRPr lang="es-ES"/>
        </a:p>
      </dgm:t>
    </dgm:pt>
    <dgm:pt modelId="{786E0A01-064B-4A8A-A4B0-EDC3B4484266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Reparación de fugas y reducir perdidas a nivel nacional</a:t>
          </a:r>
          <a:endParaRPr lang="es-ES" dirty="0"/>
        </a:p>
      </dgm:t>
    </dgm:pt>
    <dgm:pt modelId="{25AC640E-BEEC-433E-A89B-48CC0C340D06}" type="parTrans" cxnId="{51558965-9EBC-43F0-BE43-C6258AAAF6E4}">
      <dgm:prSet/>
      <dgm:spPr/>
      <dgm:t>
        <a:bodyPr/>
        <a:lstStyle/>
        <a:p>
          <a:endParaRPr lang="es-ES"/>
        </a:p>
      </dgm:t>
    </dgm:pt>
    <dgm:pt modelId="{BF3297B5-5C56-425E-9DEB-85EA68AB0316}" type="sibTrans" cxnId="{51558965-9EBC-43F0-BE43-C6258AAAF6E4}">
      <dgm:prSet/>
      <dgm:spPr/>
      <dgm:t>
        <a:bodyPr/>
        <a:lstStyle/>
        <a:p>
          <a:endParaRPr lang="es-ES"/>
        </a:p>
      </dgm:t>
    </dgm:pt>
    <dgm:pt modelId="{07B2B867-1936-42BE-99AF-442DA8871AD2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Profesionalización para operación, selección y mantenimiento de infraestructura</a:t>
          </a:r>
          <a:endParaRPr lang="es-ES" dirty="0"/>
        </a:p>
      </dgm:t>
    </dgm:pt>
    <dgm:pt modelId="{B288280B-FD63-47C5-A501-AD1B438CFF70}" type="parTrans" cxnId="{77555D4A-FD90-4439-98A2-BEE9B69F1A23}">
      <dgm:prSet/>
      <dgm:spPr/>
      <dgm:t>
        <a:bodyPr/>
        <a:lstStyle/>
        <a:p>
          <a:endParaRPr lang="es-ES"/>
        </a:p>
      </dgm:t>
    </dgm:pt>
    <dgm:pt modelId="{3A0D44AB-207F-4750-BF01-AC76C1EAF46B}" type="sibTrans" cxnId="{77555D4A-FD90-4439-98A2-BEE9B69F1A23}">
      <dgm:prSet/>
      <dgm:spPr/>
      <dgm:t>
        <a:bodyPr/>
        <a:lstStyle/>
        <a:p>
          <a:endParaRPr lang="es-ES"/>
        </a:p>
      </dgm:t>
    </dgm:pt>
    <dgm:pt modelId="{E72DD278-1636-4BD3-8425-1E02ECD6B266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Recarga de fuentes subterráneas en base a estudios, con métodos seguros y criterios adecuados; no solo regular la calidad del agua.</a:t>
          </a:r>
          <a:endParaRPr lang="es-ES" dirty="0"/>
        </a:p>
      </dgm:t>
    </dgm:pt>
    <dgm:pt modelId="{5D2DB1CA-DA2E-4BD5-97E0-E3A789585FC6}" type="parTrans" cxnId="{81049FD9-DDC5-4667-9BF4-8FE3D6758277}">
      <dgm:prSet/>
      <dgm:spPr/>
      <dgm:t>
        <a:bodyPr/>
        <a:lstStyle/>
        <a:p>
          <a:endParaRPr lang="es-ES"/>
        </a:p>
      </dgm:t>
    </dgm:pt>
    <dgm:pt modelId="{3928E093-D68C-423D-A858-D2A67F965EE1}" type="sibTrans" cxnId="{81049FD9-DDC5-4667-9BF4-8FE3D6758277}">
      <dgm:prSet/>
      <dgm:spPr/>
      <dgm:t>
        <a:bodyPr/>
        <a:lstStyle/>
        <a:p>
          <a:endParaRPr lang="es-ES"/>
        </a:p>
      </dgm:t>
    </dgm:pt>
    <dgm:pt modelId="{9DC46B63-5749-487A-AABA-1718E245EEED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/>
            <a:t>Mayor cantidad de estudios, con mejor confiabilidad que ayuden a contar con valores reales a favor de acciones de conservación, disponibilidad y de uso eficiente. </a:t>
          </a:r>
          <a:endParaRPr lang="es-ES" dirty="0"/>
        </a:p>
      </dgm:t>
    </dgm:pt>
    <dgm:pt modelId="{50AAA9E0-4404-449E-8498-8A854D0BCC93}" type="parTrans" cxnId="{C5D05239-415A-4539-88CB-D4484A3899AD}">
      <dgm:prSet/>
      <dgm:spPr/>
      <dgm:t>
        <a:bodyPr/>
        <a:lstStyle/>
        <a:p>
          <a:endParaRPr lang="es-ES"/>
        </a:p>
      </dgm:t>
    </dgm:pt>
    <dgm:pt modelId="{9BEFEEA0-4422-4FC3-9B66-F211E203E827}" type="sibTrans" cxnId="{C5D05239-415A-4539-88CB-D4484A3899AD}">
      <dgm:prSet/>
      <dgm:spPr/>
      <dgm:t>
        <a:bodyPr/>
        <a:lstStyle/>
        <a:p>
          <a:endParaRPr lang="es-ES"/>
        </a:p>
      </dgm:t>
    </dgm:pt>
    <dgm:pt modelId="{F12913FF-5708-4FBF-BA0B-1D767B43A3D2}">
      <dgm:prSet phldrT="[Texto]"/>
      <dgm:spPr/>
      <dgm:t>
        <a:bodyPr/>
        <a:lstStyle/>
        <a:p>
          <a:endParaRPr lang="en-US"/>
        </a:p>
      </dgm:t>
    </dgm:pt>
    <dgm:pt modelId="{2234C6C2-F20B-477B-99E4-655DE63128E9}" type="parTrans" cxnId="{5320943E-4431-4AEC-B247-3E36E642E6EE}">
      <dgm:prSet/>
      <dgm:spPr/>
      <dgm:t>
        <a:bodyPr/>
        <a:lstStyle/>
        <a:p>
          <a:endParaRPr lang="es-ES"/>
        </a:p>
      </dgm:t>
    </dgm:pt>
    <dgm:pt modelId="{5F6361D1-66C4-49C1-A34F-CFC72B44D568}" type="sibTrans" cxnId="{5320943E-4431-4AEC-B247-3E36E642E6EE}">
      <dgm:prSet/>
      <dgm:spPr/>
      <dgm:t>
        <a:bodyPr/>
        <a:lstStyle/>
        <a:p>
          <a:endParaRPr lang="es-ES"/>
        </a:p>
      </dgm:t>
    </dgm:pt>
    <dgm:pt modelId="{3E1EFCAC-060E-4C7D-BCC4-BE9E17050C17}">
      <dgm:prSet phldrT="[Texto]"/>
      <dgm:spPr/>
      <dgm:t>
        <a:bodyPr/>
        <a:lstStyle/>
        <a:p>
          <a:endParaRPr lang="en-US"/>
        </a:p>
      </dgm:t>
    </dgm:pt>
    <dgm:pt modelId="{5E7A243E-B725-418D-ADB0-AE8C539E7205}" type="parTrans" cxnId="{1A8E55BB-2AF7-4BC4-9DD1-2DBAC2767ECD}">
      <dgm:prSet/>
      <dgm:spPr/>
      <dgm:t>
        <a:bodyPr/>
        <a:lstStyle/>
        <a:p>
          <a:endParaRPr lang="es-ES"/>
        </a:p>
      </dgm:t>
    </dgm:pt>
    <dgm:pt modelId="{93296AAD-33E6-46C2-942C-860E7F8F52B5}" type="sibTrans" cxnId="{1A8E55BB-2AF7-4BC4-9DD1-2DBAC2767ECD}">
      <dgm:prSet/>
      <dgm:spPr/>
      <dgm:t>
        <a:bodyPr/>
        <a:lstStyle/>
        <a:p>
          <a:endParaRPr lang="es-ES"/>
        </a:p>
      </dgm:t>
    </dgm:pt>
    <dgm:pt modelId="{42618D15-1EB2-4B06-93AB-9ED591698067}">
      <dgm:prSet phldrT="[Texto]"/>
      <dgm:spPr/>
      <dgm:t>
        <a:bodyPr/>
        <a:lstStyle/>
        <a:p>
          <a:endParaRPr lang="en-US"/>
        </a:p>
      </dgm:t>
    </dgm:pt>
    <dgm:pt modelId="{58B87D6F-CFE6-4F1D-A4B9-B704D198604C}" type="parTrans" cxnId="{87E18BE9-929D-4356-BF55-314D45A3FB4D}">
      <dgm:prSet/>
      <dgm:spPr/>
      <dgm:t>
        <a:bodyPr/>
        <a:lstStyle/>
        <a:p>
          <a:endParaRPr lang="es-ES"/>
        </a:p>
      </dgm:t>
    </dgm:pt>
    <dgm:pt modelId="{FF75D6EA-E8B8-43D2-A9D8-0DBE9CA6B4B0}" type="sibTrans" cxnId="{87E18BE9-929D-4356-BF55-314D45A3FB4D}">
      <dgm:prSet/>
      <dgm:spPr/>
      <dgm:t>
        <a:bodyPr/>
        <a:lstStyle/>
        <a:p>
          <a:endParaRPr lang="es-ES"/>
        </a:p>
      </dgm:t>
    </dgm:pt>
    <dgm:pt modelId="{C4676753-C047-4E76-92CC-B4F39E039873}">
      <dgm:prSet phldrT="[Texto]"/>
      <dgm:spPr/>
      <dgm:t>
        <a:bodyPr/>
        <a:lstStyle/>
        <a:p>
          <a:endParaRPr lang="en-US"/>
        </a:p>
      </dgm:t>
    </dgm:pt>
    <dgm:pt modelId="{848B7872-6DB0-4E9C-8FD6-02312C2A2B8A}" type="parTrans" cxnId="{03918831-7FA6-497D-BDB3-697CCC148FD5}">
      <dgm:prSet/>
      <dgm:spPr/>
      <dgm:t>
        <a:bodyPr/>
        <a:lstStyle/>
        <a:p>
          <a:endParaRPr lang="es-ES"/>
        </a:p>
      </dgm:t>
    </dgm:pt>
    <dgm:pt modelId="{C4E60C53-6FC3-4DA6-A769-E72B662E193A}" type="sibTrans" cxnId="{03918831-7FA6-497D-BDB3-697CCC148FD5}">
      <dgm:prSet/>
      <dgm:spPr/>
      <dgm:t>
        <a:bodyPr/>
        <a:lstStyle/>
        <a:p>
          <a:endParaRPr lang="es-ES"/>
        </a:p>
      </dgm:t>
    </dgm:pt>
    <dgm:pt modelId="{F3B20756-1FEF-446D-AC1E-906213537388}" type="pres">
      <dgm:prSet presAssocID="{7A5CDDC2-4C1B-429A-A2E4-9109E9285D9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EC94142-C521-4A51-B28E-588CD5FA1495}" type="pres">
      <dgm:prSet presAssocID="{7A5CDDC2-4C1B-429A-A2E4-9109E9285D9D}" presName="Name1" presStyleCnt="0"/>
      <dgm:spPr/>
    </dgm:pt>
    <dgm:pt modelId="{D178699C-5210-4DB8-AF43-BCB31531AFAD}" type="pres">
      <dgm:prSet presAssocID="{7A5CDDC2-4C1B-429A-A2E4-9109E9285D9D}" presName="cycle" presStyleCnt="0"/>
      <dgm:spPr/>
    </dgm:pt>
    <dgm:pt modelId="{16655CE4-F4FE-4176-8051-1DCC3676D03B}" type="pres">
      <dgm:prSet presAssocID="{7A5CDDC2-4C1B-429A-A2E4-9109E9285D9D}" presName="srcNode" presStyleLbl="node1" presStyleIdx="0" presStyleCnt="7"/>
      <dgm:spPr/>
    </dgm:pt>
    <dgm:pt modelId="{74674573-9F77-4B2B-86F8-53F70224FF7F}" type="pres">
      <dgm:prSet presAssocID="{7A5CDDC2-4C1B-429A-A2E4-9109E9285D9D}" presName="conn" presStyleLbl="parChTrans1D2" presStyleIdx="0" presStyleCnt="1"/>
      <dgm:spPr/>
      <dgm:t>
        <a:bodyPr/>
        <a:lstStyle/>
        <a:p>
          <a:endParaRPr lang="en-US"/>
        </a:p>
      </dgm:t>
    </dgm:pt>
    <dgm:pt modelId="{EEF1F8C6-1C37-43E5-BE7A-73F9F77C1363}" type="pres">
      <dgm:prSet presAssocID="{7A5CDDC2-4C1B-429A-A2E4-9109E9285D9D}" presName="extraNode" presStyleLbl="node1" presStyleIdx="0" presStyleCnt="7"/>
      <dgm:spPr/>
    </dgm:pt>
    <dgm:pt modelId="{49CE9657-70FB-41B5-BC8E-700E64DC7EE5}" type="pres">
      <dgm:prSet presAssocID="{7A5CDDC2-4C1B-429A-A2E4-9109E9285D9D}" presName="dstNode" presStyleLbl="node1" presStyleIdx="0" presStyleCnt="7"/>
      <dgm:spPr/>
    </dgm:pt>
    <dgm:pt modelId="{B24C9D78-3689-4FA1-BD26-D544C07CB9A5}" type="pres">
      <dgm:prSet presAssocID="{13411605-0204-41F2-BC6F-68557E4423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816388-9D8C-45B4-896C-416E42644863}" type="pres">
      <dgm:prSet presAssocID="{13411605-0204-41F2-BC6F-68557E44237B}" presName="accent_1" presStyleCnt="0"/>
      <dgm:spPr/>
    </dgm:pt>
    <dgm:pt modelId="{20B31B28-EF45-4335-904D-9FBB2B244E49}" type="pres">
      <dgm:prSet presAssocID="{13411605-0204-41F2-BC6F-68557E44237B}" presName="accentRepeatNode" presStyleLbl="solidFgAcc1" presStyleIdx="0" presStyleCnt="7"/>
      <dgm:spPr/>
    </dgm:pt>
    <dgm:pt modelId="{FFAADD88-9DB5-4116-8A95-A4A71CB82399}" type="pres">
      <dgm:prSet presAssocID="{9E976159-099A-4CF5-AAC0-E5E25DDC390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9A80AA-2ED4-4E87-BF18-3648A28CB85D}" type="pres">
      <dgm:prSet presAssocID="{9E976159-099A-4CF5-AAC0-E5E25DDC3905}" presName="accent_2" presStyleCnt="0"/>
      <dgm:spPr/>
    </dgm:pt>
    <dgm:pt modelId="{37E2BD02-8729-41E9-93B6-7FC2BD6FAB1E}" type="pres">
      <dgm:prSet presAssocID="{9E976159-099A-4CF5-AAC0-E5E25DDC3905}" presName="accentRepeatNode" presStyleLbl="solidFgAcc1" presStyleIdx="1" presStyleCnt="7"/>
      <dgm:spPr/>
    </dgm:pt>
    <dgm:pt modelId="{A9CD3CD9-2F1F-4A5F-BAA0-A9387D0507D8}" type="pres">
      <dgm:prSet presAssocID="{8CA6E60D-E655-4A27-A663-BD161875915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CA5E95-4E5E-4C1F-A970-C4CAE958F1FE}" type="pres">
      <dgm:prSet presAssocID="{8CA6E60D-E655-4A27-A663-BD161875915D}" presName="accent_3" presStyleCnt="0"/>
      <dgm:spPr/>
    </dgm:pt>
    <dgm:pt modelId="{783F0D9E-ACD9-430B-9A5B-7E355DCA267A}" type="pres">
      <dgm:prSet presAssocID="{8CA6E60D-E655-4A27-A663-BD161875915D}" presName="accentRepeatNode" presStyleLbl="solidFgAcc1" presStyleIdx="2" presStyleCnt="7"/>
      <dgm:spPr/>
    </dgm:pt>
    <dgm:pt modelId="{72D99AF4-0E52-40B6-9976-F4272BF642D4}" type="pres">
      <dgm:prSet presAssocID="{786E0A01-064B-4A8A-A4B0-EDC3B448426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F0BF09-02EE-47FA-9B55-638B9AA853C4}" type="pres">
      <dgm:prSet presAssocID="{786E0A01-064B-4A8A-A4B0-EDC3B4484266}" presName="accent_4" presStyleCnt="0"/>
      <dgm:spPr/>
    </dgm:pt>
    <dgm:pt modelId="{53C0111E-7D9D-48B0-8E1E-29FD54DF8D06}" type="pres">
      <dgm:prSet presAssocID="{786E0A01-064B-4A8A-A4B0-EDC3B4484266}" presName="accentRepeatNode" presStyleLbl="solidFgAcc1" presStyleIdx="3" presStyleCnt="7"/>
      <dgm:spPr/>
    </dgm:pt>
    <dgm:pt modelId="{5B6B9A5F-4830-46A3-8148-51987972E35E}" type="pres">
      <dgm:prSet presAssocID="{07B2B867-1936-42BE-99AF-442DA8871AD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E8F00E-5E5E-4479-8424-68540C9659A5}" type="pres">
      <dgm:prSet presAssocID="{07B2B867-1936-42BE-99AF-442DA8871AD2}" presName="accent_5" presStyleCnt="0"/>
      <dgm:spPr/>
    </dgm:pt>
    <dgm:pt modelId="{E4EA195F-654C-49F4-B69D-05B77E583ABF}" type="pres">
      <dgm:prSet presAssocID="{07B2B867-1936-42BE-99AF-442DA8871AD2}" presName="accentRepeatNode" presStyleLbl="solidFgAcc1" presStyleIdx="4" presStyleCnt="7"/>
      <dgm:spPr/>
    </dgm:pt>
    <dgm:pt modelId="{15F12FE3-9663-4D62-88F6-00957601899D}" type="pres">
      <dgm:prSet presAssocID="{E72DD278-1636-4BD3-8425-1E02ECD6B26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E1D3C1-8AAD-4282-BD41-CB8D3416A1E6}" type="pres">
      <dgm:prSet presAssocID="{E72DD278-1636-4BD3-8425-1E02ECD6B266}" presName="accent_6" presStyleCnt="0"/>
      <dgm:spPr/>
    </dgm:pt>
    <dgm:pt modelId="{37379A2B-2D2A-466A-850B-34C2A15A1BDF}" type="pres">
      <dgm:prSet presAssocID="{E72DD278-1636-4BD3-8425-1E02ECD6B266}" presName="accentRepeatNode" presStyleLbl="solidFgAcc1" presStyleIdx="5" presStyleCnt="7"/>
      <dgm:spPr/>
    </dgm:pt>
    <dgm:pt modelId="{75531CAC-8C44-4B8A-8660-A3AFC3FACE83}" type="pres">
      <dgm:prSet presAssocID="{9DC46B63-5749-487A-AABA-1718E245EEE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CF5DB0-AC13-45A3-AD8A-B02A2750C966}" type="pres">
      <dgm:prSet presAssocID="{9DC46B63-5749-487A-AABA-1718E245EEED}" presName="accent_7" presStyleCnt="0"/>
      <dgm:spPr/>
    </dgm:pt>
    <dgm:pt modelId="{AF3FEDE9-054E-4B36-852B-87131DCE344F}" type="pres">
      <dgm:prSet presAssocID="{9DC46B63-5749-487A-AABA-1718E245EEED}" presName="accentRepeatNode" presStyleLbl="solidFgAcc1" presStyleIdx="6" presStyleCnt="7"/>
      <dgm:spPr/>
    </dgm:pt>
  </dgm:ptLst>
  <dgm:cxnLst>
    <dgm:cxn modelId="{8B099E64-D77C-478E-AD22-4A2285528983}" type="presOf" srcId="{E72DD278-1636-4BD3-8425-1E02ECD6B266}" destId="{15F12FE3-9663-4D62-88F6-00957601899D}" srcOrd="0" destOrd="0" presId="urn:microsoft.com/office/officeart/2008/layout/VerticalCurvedList"/>
    <dgm:cxn modelId="{75D801C3-7B6D-4D43-B34D-FF1179119084}" type="presOf" srcId="{9E976159-099A-4CF5-AAC0-E5E25DDC3905}" destId="{FFAADD88-9DB5-4116-8A95-A4A71CB82399}" srcOrd="0" destOrd="0" presId="urn:microsoft.com/office/officeart/2008/layout/VerticalCurvedList"/>
    <dgm:cxn modelId="{F2960D9A-CDE6-4CBD-B30D-BD87D9719B60}" type="presOf" srcId="{13411605-0204-41F2-BC6F-68557E44237B}" destId="{B24C9D78-3689-4FA1-BD26-D544C07CB9A5}" srcOrd="0" destOrd="0" presId="urn:microsoft.com/office/officeart/2008/layout/VerticalCurvedList"/>
    <dgm:cxn modelId="{515ADE7A-6909-4186-ADEB-2F19BBE7938A}" type="presOf" srcId="{9DC46B63-5749-487A-AABA-1718E245EEED}" destId="{75531CAC-8C44-4B8A-8660-A3AFC3FACE83}" srcOrd="0" destOrd="0" presId="urn:microsoft.com/office/officeart/2008/layout/VerticalCurvedList"/>
    <dgm:cxn modelId="{51558965-9EBC-43F0-BE43-C6258AAAF6E4}" srcId="{7A5CDDC2-4C1B-429A-A2E4-9109E9285D9D}" destId="{786E0A01-064B-4A8A-A4B0-EDC3B4484266}" srcOrd="3" destOrd="0" parTransId="{25AC640E-BEEC-433E-A89B-48CC0C340D06}" sibTransId="{BF3297B5-5C56-425E-9DEB-85EA68AB0316}"/>
    <dgm:cxn modelId="{77555D4A-FD90-4439-98A2-BEE9B69F1A23}" srcId="{7A5CDDC2-4C1B-429A-A2E4-9109E9285D9D}" destId="{07B2B867-1936-42BE-99AF-442DA8871AD2}" srcOrd="4" destOrd="0" parTransId="{B288280B-FD63-47C5-A501-AD1B438CFF70}" sibTransId="{3A0D44AB-207F-4750-BF01-AC76C1EAF46B}"/>
    <dgm:cxn modelId="{C5D05239-415A-4539-88CB-D4484A3899AD}" srcId="{7A5CDDC2-4C1B-429A-A2E4-9109E9285D9D}" destId="{9DC46B63-5749-487A-AABA-1718E245EEED}" srcOrd="6" destOrd="0" parTransId="{50AAA9E0-4404-449E-8498-8A854D0BCC93}" sibTransId="{9BEFEEA0-4422-4FC3-9B66-F211E203E827}"/>
    <dgm:cxn modelId="{074C1526-BAA2-4435-9F9F-6577EC3EFD9E}" type="presOf" srcId="{07B2B867-1936-42BE-99AF-442DA8871AD2}" destId="{5B6B9A5F-4830-46A3-8148-51987972E35E}" srcOrd="0" destOrd="0" presId="urn:microsoft.com/office/officeart/2008/layout/VerticalCurvedList"/>
    <dgm:cxn modelId="{87E18BE9-929D-4356-BF55-314D45A3FB4D}" srcId="{7A5CDDC2-4C1B-429A-A2E4-9109E9285D9D}" destId="{42618D15-1EB2-4B06-93AB-9ED591698067}" srcOrd="8" destOrd="0" parTransId="{58B87D6F-CFE6-4F1D-A4B9-B704D198604C}" sibTransId="{FF75D6EA-E8B8-43D2-A9D8-0DBE9CA6B4B0}"/>
    <dgm:cxn modelId="{1A8E55BB-2AF7-4BC4-9DD1-2DBAC2767ECD}" srcId="{7A5CDDC2-4C1B-429A-A2E4-9109E9285D9D}" destId="{3E1EFCAC-060E-4C7D-BCC4-BE9E17050C17}" srcOrd="9" destOrd="0" parTransId="{5E7A243E-B725-418D-ADB0-AE8C539E7205}" sibTransId="{93296AAD-33E6-46C2-942C-860E7F8F52B5}"/>
    <dgm:cxn modelId="{8936A292-A4F0-496A-BE4E-22BC827E52D2}" type="presOf" srcId="{8CA6E60D-E655-4A27-A663-BD161875915D}" destId="{A9CD3CD9-2F1F-4A5F-BAA0-A9387D0507D8}" srcOrd="0" destOrd="0" presId="urn:microsoft.com/office/officeart/2008/layout/VerticalCurvedList"/>
    <dgm:cxn modelId="{2DBAC262-6890-41FD-B501-3F618F45B5BC}" srcId="{7A5CDDC2-4C1B-429A-A2E4-9109E9285D9D}" destId="{9E976159-099A-4CF5-AAC0-E5E25DDC3905}" srcOrd="1" destOrd="0" parTransId="{D6A83CEE-2579-49DF-9549-734C42648440}" sibTransId="{A750581B-1222-4A64-B8D9-5847F91486FD}"/>
    <dgm:cxn modelId="{03918831-7FA6-497D-BDB3-697CCC148FD5}" srcId="{7A5CDDC2-4C1B-429A-A2E4-9109E9285D9D}" destId="{C4676753-C047-4E76-92CC-B4F39E039873}" srcOrd="7" destOrd="0" parTransId="{848B7872-6DB0-4E9C-8FD6-02312C2A2B8A}" sibTransId="{C4E60C53-6FC3-4DA6-A769-E72B662E193A}"/>
    <dgm:cxn modelId="{5320943E-4431-4AEC-B247-3E36E642E6EE}" srcId="{7A5CDDC2-4C1B-429A-A2E4-9109E9285D9D}" destId="{F12913FF-5708-4FBF-BA0B-1D767B43A3D2}" srcOrd="10" destOrd="0" parTransId="{2234C6C2-F20B-477B-99E4-655DE63128E9}" sibTransId="{5F6361D1-66C4-49C1-A34F-CFC72B44D568}"/>
    <dgm:cxn modelId="{8C4B75E8-02AC-4DC8-9422-325FBC68A5D6}" type="presOf" srcId="{786E0A01-064B-4A8A-A4B0-EDC3B4484266}" destId="{72D99AF4-0E52-40B6-9976-F4272BF642D4}" srcOrd="0" destOrd="0" presId="urn:microsoft.com/office/officeart/2008/layout/VerticalCurvedList"/>
    <dgm:cxn modelId="{B1B5B58B-87BD-4B90-B6D7-AD75953F19F8}" srcId="{7A5CDDC2-4C1B-429A-A2E4-9109E9285D9D}" destId="{13411605-0204-41F2-BC6F-68557E44237B}" srcOrd="0" destOrd="0" parTransId="{6CE515C3-1A74-459E-91CE-7F9A23B22BC0}" sibTransId="{34002D8F-C1A5-4634-AA9B-F25005EDFE07}"/>
    <dgm:cxn modelId="{383352E7-A8FF-4C70-BA53-7C14407A6F1E}" srcId="{7A5CDDC2-4C1B-429A-A2E4-9109E9285D9D}" destId="{8CA6E60D-E655-4A27-A663-BD161875915D}" srcOrd="2" destOrd="0" parTransId="{E9CF0BD4-007F-4485-B330-C7B03953C596}" sibTransId="{8A74F9FF-B326-47E1-B2E7-581F50D29068}"/>
    <dgm:cxn modelId="{69809F1D-CEB6-439C-A7C9-D5143F268122}" type="presOf" srcId="{34002D8F-C1A5-4634-AA9B-F25005EDFE07}" destId="{74674573-9F77-4B2B-86F8-53F70224FF7F}" srcOrd="0" destOrd="0" presId="urn:microsoft.com/office/officeart/2008/layout/VerticalCurvedList"/>
    <dgm:cxn modelId="{81049FD9-DDC5-4667-9BF4-8FE3D6758277}" srcId="{7A5CDDC2-4C1B-429A-A2E4-9109E9285D9D}" destId="{E72DD278-1636-4BD3-8425-1E02ECD6B266}" srcOrd="5" destOrd="0" parTransId="{5D2DB1CA-DA2E-4BD5-97E0-E3A789585FC6}" sibTransId="{3928E093-D68C-423D-A858-D2A67F965EE1}"/>
    <dgm:cxn modelId="{9EB25116-A810-48B4-82F0-80C911CC0EF6}" type="presOf" srcId="{7A5CDDC2-4C1B-429A-A2E4-9109E9285D9D}" destId="{F3B20756-1FEF-446D-AC1E-906213537388}" srcOrd="0" destOrd="0" presId="urn:microsoft.com/office/officeart/2008/layout/VerticalCurvedList"/>
    <dgm:cxn modelId="{590CE4E0-373C-4D60-B1C8-6203BCAAF183}" type="presParOf" srcId="{F3B20756-1FEF-446D-AC1E-906213537388}" destId="{AEC94142-C521-4A51-B28E-588CD5FA1495}" srcOrd="0" destOrd="0" presId="urn:microsoft.com/office/officeart/2008/layout/VerticalCurvedList"/>
    <dgm:cxn modelId="{A729B71D-D67A-42AE-B6EB-17BA87E926ED}" type="presParOf" srcId="{AEC94142-C521-4A51-B28E-588CD5FA1495}" destId="{D178699C-5210-4DB8-AF43-BCB31531AFAD}" srcOrd="0" destOrd="0" presId="urn:microsoft.com/office/officeart/2008/layout/VerticalCurvedList"/>
    <dgm:cxn modelId="{0AE5E63C-5B79-4020-AA44-AE7977E68F24}" type="presParOf" srcId="{D178699C-5210-4DB8-AF43-BCB31531AFAD}" destId="{16655CE4-F4FE-4176-8051-1DCC3676D03B}" srcOrd="0" destOrd="0" presId="urn:microsoft.com/office/officeart/2008/layout/VerticalCurvedList"/>
    <dgm:cxn modelId="{8FB5121B-B2C2-43DE-8178-1C4FDF4E36BE}" type="presParOf" srcId="{D178699C-5210-4DB8-AF43-BCB31531AFAD}" destId="{74674573-9F77-4B2B-86F8-53F70224FF7F}" srcOrd="1" destOrd="0" presId="urn:microsoft.com/office/officeart/2008/layout/VerticalCurvedList"/>
    <dgm:cxn modelId="{52A3E082-CE23-48C7-9856-06ACEF385E0F}" type="presParOf" srcId="{D178699C-5210-4DB8-AF43-BCB31531AFAD}" destId="{EEF1F8C6-1C37-43E5-BE7A-73F9F77C1363}" srcOrd="2" destOrd="0" presId="urn:microsoft.com/office/officeart/2008/layout/VerticalCurvedList"/>
    <dgm:cxn modelId="{35C11591-AB2F-425B-A9C3-F6EB48C728FA}" type="presParOf" srcId="{D178699C-5210-4DB8-AF43-BCB31531AFAD}" destId="{49CE9657-70FB-41B5-BC8E-700E64DC7EE5}" srcOrd="3" destOrd="0" presId="urn:microsoft.com/office/officeart/2008/layout/VerticalCurvedList"/>
    <dgm:cxn modelId="{16C13076-4759-4A9E-9B0B-A721A91F5B2B}" type="presParOf" srcId="{AEC94142-C521-4A51-B28E-588CD5FA1495}" destId="{B24C9D78-3689-4FA1-BD26-D544C07CB9A5}" srcOrd="1" destOrd="0" presId="urn:microsoft.com/office/officeart/2008/layout/VerticalCurvedList"/>
    <dgm:cxn modelId="{B08F8474-73C8-4DD6-8F30-33E6B986AF7C}" type="presParOf" srcId="{AEC94142-C521-4A51-B28E-588CD5FA1495}" destId="{D6816388-9D8C-45B4-896C-416E42644863}" srcOrd="2" destOrd="0" presId="urn:microsoft.com/office/officeart/2008/layout/VerticalCurvedList"/>
    <dgm:cxn modelId="{1FC7D832-D306-4DC9-8E99-384B6402A225}" type="presParOf" srcId="{D6816388-9D8C-45B4-896C-416E42644863}" destId="{20B31B28-EF45-4335-904D-9FBB2B244E49}" srcOrd="0" destOrd="0" presId="urn:microsoft.com/office/officeart/2008/layout/VerticalCurvedList"/>
    <dgm:cxn modelId="{AE217057-8418-47A2-B279-B3A14CA13A7A}" type="presParOf" srcId="{AEC94142-C521-4A51-B28E-588CD5FA1495}" destId="{FFAADD88-9DB5-4116-8A95-A4A71CB82399}" srcOrd="3" destOrd="0" presId="urn:microsoft.com/office/officeart/2008/layout/VerticalCurvedList"/>
    <dgm:cxn modelId="{A218308B-D7E9-4BF3-8BE6-C8565ACC7608}" type="presParOf" srcId="{AEC94142-C521-4A51-B28E-588CD5FA1495}" destId="{719A80AA-2ED4-4E87-BF18-3648A28CB85D}" srcOrd="4" destOrd="0" presId="urn:microsoft.com/office/officeart/2008/layout/VerticalCurvedList"/>
    <dgm:cxn modelId="{4D8870FB-EC60-4446-A8FD-E0263CECCE9E}" type="presParOf" srcId="{719A80AA-2ED4-4E87-BF18-3648A28CB85D}" destId="{37E2BD02-8729-41E9-93B6-7FC2BD6FAB1E}" srcOrd="0" destOrd="0" presId="urn:microsoft.com/office/officeart/2008/layout/VerticalCurvedList"/>
    <dgm:cxn modelId="{6B2CE90A-8C89-422C-9A66-BCA279DA365F}" type="presParOf" srcId="{AEC94142-C521-4A51-B28E-588CD5FA1495}" destId="{A9CD3CD9-2F1F-4A5F-BAA0-A9387D0507D8}" srcOrd="5" destOrd="0" presId="urn:microsoft.com/office/officeart/2008/layout/VerticalCurvedList"/>
    <dgm:cxn modelId="{2AE10CE7-A920-46C3-9528-EF450368F316}" type="presParOf" srcId="{AEC94142-C521-4A51-B28E-588CD5FA1495}" destId="{0ACA5E95-4E5E-4C1F-A970-C4CAE958F1FE}" srcOrd="6" destOrd="0" presId="urn:microsoft.com/office/officeart/2008/layout/VerticalCurvedList"/>
    <dgm:cxn modelId="{19DBF2ED-2626-4089-AB05-B253E67C4823}" type="presParOf" srcId="{0ACA5E95-4E5E-4C1F-A970-C4CAE958F1FE}" destId="{783F0D9E-ACD9-430B-9A5B-7E355DCA267A}" srcOrd="0" destOrd="0" presId="urn:microsoft.com/office/officeart/2008/layout/VerticalCurvedList"/>
    <dgm:cxn modelId="{5AF834F6-C9F7-4B79-95BF-6DAF90ABBEC4}" type="presParOf" srcId="{AEC94142-C521-4A51-B28E-588CD5FA1495}" destId="{72D99AF4-0E52-40B6-9976-F4272BF642D4}" srcOrd="7" destOrd="0" presId="urn:microsoft.com/office/officeart/2008/layout/VerticalCurvedList"/>
    <dgm:cxn modelId="{E412E4CF-24D0-4789-B6E4-4514BF17A406}" type="presParOf" srcId="{AEC94142-C521-4A51-B28E-588CD5FA1495}" destId="{8FF0BF09-02EE-47FA-9B55-638B9AA853C4}" srcOrd="8" destOrd="0" presId="urn:microsoft.com/office/officeart/2008/layout/VerticalCurvedList"/>
    <dgm:cxn modelId="{64DAF277-5DEC-415F-A9EA-96DC7F3EAB4B}" type="presParOf" srcId="{8FF0BF09-02EE-47FA-9B55-638B9AA853C4}" destId="{53C0111E-7D9D-48B0-8E1E-29FD54DF8D06}" srcOrd="0" destOrd="0" presId="urn:microsoft.com/office/officeart/2008/layout/VerticalCurvedList"/>
    <dgm:cxn modelId="{77301486-A3F0-47B0-A44A-4D10CF0C7F05}" type="presParOf" srcId="{AEC94142-C521-4A51-B28E-588CD5FA1495}" destId="{5B6B9A5F-4830-46A3-8148-51987972E35E}" srcOrd="9" destOrd="0" presId="urn:microsoft.com/office/officeart/2008/layout/VerticalCurvedList"/>
    <dgm:cxn modelId="{3940BE50-4037-44E5-8374-FC0259CDF35B}" type="presParOf" srcId="{AEC94142-C521-4A51-B28E-588CD5FA1495}" destId="{C7E8F00E-5E5E-4479-8424-68540C9659A5}" srcOrd="10" destOrd="0" presId="urn:microsoft.com/office/officeart/2008/layout/VerticalCurvedList"/>
    <dgm:cxn modelId="{8A1209F4-3459-43EB-BC2C-48E54EF8FD90}" type="presParOf" srcId="{C7E8F00E-5E5E-4479-8424-68540C9659A5}" destId="{E4EA195F-654C-49F4-B69D-05B77E583ABF}" srcOrd="0" destOrd="0" presId="urn:microsoft.com/office/officeart/2008/layout/VerticalCurvedList"/>
    <dgm:cxn modelId="{D5AFE377-8333-4813-BFC1-699BEF4F8CB9}" type="presParOf" srcId="{AEC94142-C521-4A51-B28E-588CD5FA1495}" destId="{15F12FE3-9663-4D62-88F6-00957601899D}" srcOrd="11" destOrd="0" presId="urn:microsoft.com/office/officeart/2008/layout/VerticalCurvedList"/>
    <dgm:cxn modelId="{DDBAEA26-BC7A-4573-A93F-35CBE693C75D}" type="presParOf" srcId="{AEC94142-C521-4A51-B28E-588CD5FA1495}" destId="{E7E1D3C1-8AAD-4282-BD41-CB8D3416A1E6}" srcOrd="12" destOrd="0" presId="urn:microsoft.com/office/officeart/2008/layout/VerticalCurvedList"/>
    <dgm:cxn modelId="{21AE5290-64EF-4DF8-95D8-0E2AD0BC7160}" type="presParOf" srcId="{E7E1D3C1-8AAD-4282-BD41-CB8D3416A1E6}" destId="{37379A2B-2D2A-466A-850B-34C2A15A1BDF}" srcOrd="0" destOrd="0" presId="urn:microsoft.com/office/officeart/2008/layout/VerticalCurvedList"/>
    <dgm:cxn modelId="{6C3E60B9-E602-4A78-B7AD-8BBDE5D75FE3}" type="presParOf" srcId="{AEC94142-C521-4A51-B28E-588CD5FA1495}" destId="{75531CAC-8C44-4B8A-8660-A3AFC3FACE83}" srcOrd="13" destOrd="0" presId="urn:microsoft.com/office/officeart/2008/layout/VerticalCurvedList"/>
    <dgm:cxn modelId="{9F63F716-C06A-42FF-A872-22B566BCBC17}" type="presParOf" srcId="{AEC94142-C521-4A51-B28E-588CD5FA1495}" destId="{92CF5DB0-AC13-45A3-AD8A-B02A2750C966}" srcOrd="14" destOrd="0" presId="urn:microsoft.com/office/officeart/2008/layout/VerticalCurvedList"/>
    <dgm:cxn modelId="{998BDD31-DE29-4DDC-BDF9-2A2EC5F0FB88}" type="presParOf" srcId="{92CF5DB0-AC13-45A3-AD8A-B02A2750C966}" destId="{AF3FEDE9-054E-4B36-852B-87131DCE344F}" srcOrd="0" destOrd="0" presId="urn:microsoft.com/office/officeart/2008/layout/VerticalCurvedList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74573-9F77-4B2B-86F8-53F70224FF7F}">
      <dsp:nvSpPr>
        <dsp:cNvPr id="0" name=""/>
        <dsp:cNvSpPr/>
      </dsp:nvSpPr>
      <dsp:spPr>
        <a:xfrm>
          <a:off x="-6586037" y="-1007996"/>
          <a:ext cx="7845045" cy="7845045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C9D78-3689-4FA1-BD26-D544C07CB9A5}">
      <dsp:nvSpPr>
        <dsp:cNvPr id="0" name=""/>
        <dsp:cNvSpPr/>
      </dsp:nvSpPr>
      <dsp:spPr>
        <a:xfrm>
          <a:off x="408907" y="264988"/>
          <a:ext cx="7083968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Acciones verdes</a:t>
          </a:r>
          <a:endParaRPr lang="es-ES" sz="2700" kern="1200" dirty="0"/>
        </a:p>
      </dsp:txBody>
      <dsp:txXfrm>
        <a:off x="408907" y="264988"/>
        <a:ext cx="7083968" cy="529744"/>
      </dsp:txXfrm>
    </dsp:sp>
    <dsp:sp modelId="{20B31B28-EF45-4335-904D-9FBB2B244E49}">
      <dsp:nvSpPr>
        <dsp:cNvPr id="0" name=""/>
        <dsp:cNvSpPr/>
      </dsp:nvSpPr>
      <dsp:spPr>
        <a:xfrm>
          <a:off x="77817" y="198770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ADD88-9DB5-4116-8A95-A4A71CB82399}">
      <dsp:nvSpPr>
        <dsp:cNvPr id="0" name=""/>
        <dsp:cNvSpPr/>
      </dsp:nvSpPr>
      <dsp:spPr>
        <a:xfrm>
          <a:off x="888638" y="1060071"/>
          <a:ext cx="6604237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Acciones de uso eficiente</a:t>
          </a:r>
          <a:endParaRPr lang="es-ES" sz="2700" kern="1200" dirty="0"/>
        </a:p>
      </dsp:txBody>
      <dsp:txXfrm>
        <a:off x="888638" y="1060071"/>
        <a:ext cx="6604237" cy="529744"/>
      </dsp:txXfrm>
    </dsp:sp>
    <dsp:sp modelId="{37E2BD02-8729-41E9-93B6-7FC2BD6FAB1E}">
      <dsp:nvSpPr>
        <dsp:cNvPr id="0" name=""/>
        <dsp:cNvSpPr/>
      </dsp:nvSpPr>
      <dsp:spPr>
        <a:xfrm>
          <a:off x="557548" y="993853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D3CD9-2F1F-4A5F-BAA0-A9387D0507D8}">
      <dsp:nvSpPr>
        <dsp:cNvPr id="0" name=""/>
        <dsp:cNvSpPr/>
      </dsp:nvSpPr>
      <dsp:spPr>
        <a:xfrm>
          <a:off x="1151529" y="1854571"/>
          <a:ext cx="6341346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Eficiencia administrativa</a:t>
          </a:r>
          <a:endParaRPr lang="es-ES" sz="2700" kern="1200" dirty="0"/>
        </a:p>
      </dsp:txBody>
      <dsp:txXfrm>
        <a:off x="1151529" y="1854571"/>
        <a:ext cx="6341346" cy="529744"/>
      </dsp:txXfrm>
    </dsp:sp>
    <dsp:sp modelId="{783F0D9E-ACD9-430B-9A5B-7E355DCA267A}">
      <dsp:nvSpPr>
        <dsp:cNvPr id="0" name=""/>
        <dsp:cNvSpPr/>
      </dsp:nvSpPr>
      <dsp:spPr>
        <a:xfrm>
          <a:off x="820439" y="1788353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AB77A-674E-4FA8-968C-665AD2F8AD42}">
      <dsp:nvSpPr>
        <dsp:cNvPr id="0" name=""/>
        <dsp:cNvSpPr/>
      </dsp:nvSpPr>
      <dsp:spPr>
        <a:xfrm>
          <a:off x="1235467" y="2649653"/>
          <a:ext cx="6257408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Banco de aguas</a:t>
          </a:r>
          <a:endParaRPr lang="es-ES" sz="2700" kern="1200" dirty="0"/>
        </a:p>
      </dsp:txBody>
      <dsp:txXfrm>
        <a:off x="1235467" y="2649653"/>
        <a:ext cx="6257408" cy="529744"/>
      </dsp:txXfrm>
    </dsp:sp>
    <dsp:sp modelId="{91F0A56C-4C3B-4055-8B9E-EE90C2A08F45}">
      <dsp:nvSpPr>
        <dsp:cNvPr id="0" name=""/>
        <dsp:cNvSpPr/>
      </dsp:nvSpPr>
      <dsp:spPr>
        <a:xfrm>
          <a:off x="904377" y="2583435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B9A5F-4830-46A3-8148-51987972E35E}">
      <dsp:nvSpPr>
        <dsp:cNvPr id="0" name=""/>
        <dsp:cNvSpPr/>
      </dsp:nvSpPr>
      <dsp:spPr>
        <a:xfrm>
          <a:off x="1151529" y="3444736"/>
          <a:ext cx="6341346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Eficiencia financiera</a:t>
          </a:r>
          <a:endParaRPr lang="es-ES" sz="2700" kern="1200" dirty="0"/>
        </a:p>
      </dsp:txBody>
      <dsp:txXfrm>
        <a:off x="1151529" y="3444736"/>
        <a:ext cx="6341346" cy="529744"/>
      </dsp:txXfrm>
    </dsp:sp>
    <dsp:sp modelId="{E4EA195F-654C-49F4-B69D-05B77E583ABF}">
      <dsp:nvSpPr>
        <dsp:cNvPr id="0" name=""/>
        <dsp:cNvSpPr/>
      </dsp:nvSpPr>
      <dsp:spPr>
        <a:xfrm>
          <a:off x="820439" y="3378518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12FE3-9663-4D62-88F6-00957601899D}">
      <dsp:nvSpPr>
        <dsp:cNvPr id="0" name=""/>
        <dsp:cNvSpPr/>
      </dsp:nvSpPr>
      <dsp:spPr>
        <a:xfrm>
          <a:off x="888638" y="4239236"/>
          <a:ext cx="6604237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Eficiencia en la participación ciudadana</a:t>
          </a:r>
          <a:endParaRPr lang="es-ES" sz="2700" kern="1200" dirty="0"/>
        </a:p>
      </dsp:txBody>
      <dsp:txXfrm>
        <a:off x="888638" y="4239236"/>
        <a:ext cx="6604237" cy="529744"/>
      </dsp:txXfrm>
    </dsp:sp>
    <dsp:sp modelId="{37379A2B-2D2A-466A-850B-34C2A15A1BDF}">
      <dsp:nvSpPr>
        <dsp:cNvPr id="0" name=""/>
        <dsp:cNvSpPr/>
      </dsp:nvSpPr>
      <dsp:spPr>
        <a:xfrm>
          <a:off x="557548" y="4173018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31CAC-8C44-4B8A-8660-A3AFC3FACE83}">
      <dsp:nvSpPr>
        <dsp:cNvPr id="0" name=""/>
        <dsp:cNvSpPr/>
      </dsp:nvSpPr>
      <dsp:spPr>
        <a:xfrm>
          <a:off x="408907" y="5034319"/>
          <a:ext cx="7083968" cy="52974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048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Centralización</a:t>
          </a:r>
          <a:endParaRPr lang="es-ES" sz="2700" kern="1200" dirty="0"/>
        </a:p>
      </dsp:txBody>
      <dsp:txXfrm>
        <a:off x="408907" y="5034319"/>
        <a:ext cx="7083968" cy="529744"/>
      </dsp:txXfrm>
    </dsp:sp>
    <dsp:sp modelId="{AF3FEDE9-054E-4B36-852B-87131DCE344F}">
      <dsp:nvSpPr>
        <dsp:cNvPr id="0" name=""/>
        <dsp:cNvSpPr/>
      </dsp:nvSpPr>
      <dsp:spPr>
        <a:xfrm>
          <a:off x="77817" y="4968101"/>
          <a:ext cx="662180" cy="662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74573-9F77-4B2B-86F8-53F70224FF7F}">
      <dsp:nvSpPr>
        <dsp:cNvPr id="0" name=""/>
        <dsp:cNvSpPr/>
      </dsp:nvSpPr>
      <dsp:spPr>
        <a:xfrm>
          <a:off x="-7319699" y="-1119774"/>
          <a:ext cx="8718469" cy="8718469"/>
        </a:xfrm>
        <a:prstGeom prst="blockArc">
          <a:avLst>
            <a:gd name="adj1" fmla="val 18900000"/>
            <a:gd name="adj2" fmla="val 2700000"/>
            <a:gd name="adj3" fmla="val 248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C9D78-3689-4FA1-BD26-D544C07CB9A5}">
      <dsp:nvSpPr>
        <dsp:cNvPr id="0" name=""/>
        <dsp:cNvSpPr/>
      </dsp:nvSpPr>
      <dsp:spPr>
        <a:xfrm>
          <a:off x="454496" y="294531"/>
          <a:ext cx="8211124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Plantas de tratamiento con propósitos sustentables</a:t>
          </a:r>
          <a:endParaRPr lang="es-ES" sz="1700" kern="1200" dirty="0"/>
        </a:p>
      </dsp:txBody>
      <dsp:txXfrm>
        <a:off x="454496" y="294531"/>
        <a:ext cx="8211124" cy="588804"/>
      </dsp:txXfrm>
    </dsp:sp>
    <dsp:sp modelId="{20B31B28-EF45-4335-904D-9FBB2B244E49}">
      <dsp:nvSpPr>
        <dsp:cNvPr id="0" name=""/>
        <dsp:cNvSpPr/>
      </dsp:nvSpPr>
      <dsp:spPr>
        <a:xfrm>
          <a:off x="86493" y="220931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ADD88-9DB5-4116-8A95-A4A71CB82399}">
      <dsp:nvSpPr>
        <dsp:cNvPr id="0" name=""/>
        <dsp:cNvSpPr/>
      </dsp:nvSpPr>
      <dsp:spPr>
        <a:xfrm>
          <a:off x="987711" y="1178256"/>
          <a:ext cx="7677908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Investigación, capacitación e Innovación</a:t>
          </a:r>
          <a:endParaRPr lang="es-ES" sz="1700" kern="1200" dirty="0"/>
        </a:p>
      </dsp:txBody>
      <dsp:txXfrm>
        <a:off x="987711" y="1178256"/>
        <a:ext cx="7677908" cy="588804"/>
      </dsp:txXfrm>
    </dsp:sp>
    <dsp:sp modelId="{37E2BD02-8729-41E9-93B6-7FC2BD6FAB1E}">
      <dsp:nvSpPr>
        <dsp:cNvPr id="0" name=""/>
        <dsp:cNvSpPr/>
      </dsp:nvSpPr>
      <dsp:spPr>
        <a:xfrm>
          <a:off x="619708" y="1104656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D3CD9-2F1F-4A5F-BAA0-A9387D0507D8}">
      <dsp:nvSpPr>
        <dsp:cNvPr id="0" name=""/>
        <dsp:cNvSpPr/>
      </dsp:nvSpPr>
      <dsp:spPr>
        <a:xfrm>
          <a:off x="1279910" y="2061333"/>
          <a:ext cx="7385709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Bosques, ecosistemas y reservas naturales protegidas</a:t>
          </a:r>
          <a:endParaRPr lang="es-ES" sz="1700" kern="1200" dirty="0"/>
        </a:p>
      </dsp:txBody>
      <dsp:txXfrm>
        <a:off x="1279910" y="2061333"/>
        <a:ext cx="7385709" cy="588804"/>
      </dsp:txXfrm>
    </dsp:sp>
    <dsp:sp modelId="{783F0D9E-ACD9-430B-9A5B-7E355DCA267A}">
      <dsp:nvSpPr>
        <dsp:cNvPr id="0" name=""/>
        <dsp:cNvSpPr/>
      </dsp:nvSpPr>
      <dsp:spPr>
        <a:xfrm>
          <a:off x="911908" y="1987732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99AF4-0E52-40B6-9976-F4272BF642D4}">
      <dsp:nvSpPr>
        <dsp:cNvPr id="0" name=""/>
        <dsp:cNvSpPr/>
      </dsp:nvSpPr>
      <dsp:spPr>
        <a:xfrm>
          <a:off x="1373207" y="2945058"/>
          <a:ext cx="7292413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Reparación de fugas y reducir perdidas a nivel nacional</a:t>
          </a:r>
          <a:endParaRPr lang="es-ES" sz="1700" kern="1200" dirty="0"/>
        </a:p>
      </dsp:txBody>
      <dsp:txXfrm>
        <a:off x="1373207" y="2945058"/>
        <a:ext cx="7292413" cy="588804"/>
      </dsp:txXfrm>
    </dsp:sp>
    <dsp:sp modelId="{53C0111E-7D9D-48B0-8E1E-29FD54DF8D06}">
      <dsp:nvSpPr>
        <dsp:cNvPr id="0" name=""/>
        <dsp:cNvSpPr/>
      </dsp:nvSpPr>
      <dsp:spPr>
        <a:xfrm>
          <a:off x="1005204" y="2871457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B9A5F-4830-46A3-8148-51987972E35E}">
      <dsp:nvSpPr>
        <dsp:cNvPr id="0" name=""/>
        <dsp:cNvSpPr/>
      </dsp:nvSpPr>
      <dsp:spPr>
        <a:xfrm>
          <a:off x="1279910" y="3828783"/>
          <a:ext cx="7385709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Profesionalización para operación, selección y mantenimiento de infraestructura</a:t>
          </a:r>
          <a:endParaRPr lang="es-ES" sz="1700" kern="1200" dirty="0"/>
        </a:p>
      </dsp:txBody>
      <dsp:txXfrm>
        <a:off x="1279910" y="3828783"/>
        <a:ext cx="7385709" cy="588804"/>
      </dsp:txXfrm>
    </dsp:sp>
    <dsp:sp modelId="{E4EA195F-654C-49F4-B69D-05B77E583ABF}">
      <dsp:nvSpPr>
        <dsp:cNvPr id="0" name=""/>
        <dsp:cNvSpPr/>
      </dsp:nvSpPr>
      <dsp:spPr>
        <a:xfrm>
          <a:off x="911908" y="3755182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12FE3-9663-4D62-88F6-00957601899D}">
      <dsp:nvSpPr>
        <dsp:cNvPr id="0" name=""/>
        <dsp:cNvSpPr/>
      </dsp:nvSpPr>
      <dsp:spPr>
        <a:xfrm>
          <a:off x="987711" y="4711860"/>
          <a:ext cx="7677908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Recarga de fuentes subterráneas en base a estudios, con métodos seguros y criterios adecuados; no solo regular la calidad del agua.</a:t>
          </a:r>
          <a:endParaRPr lang="es-ES" sz="1700" kern="1200" dirty="0"/>
        </a:p>
      </dsp:txBody>
      <dsp:txXfrm>
        <a:off x="987711" y="4711860"/>
        <a:ext cx="7677908" cy="588804"/>
      </dsp:txXfrm>
    </dsp:sp>
    <dsp:sp modelId="{37379A2B-2D2A-466A-850B-34C2A15A1BDF}">
      <dsp:nvSpPr>
        <dsp:cNvPr id="0" name=""/>
        <dsp:cNvSpPr/>
      </dsp:nvSpPr>
      <dsp:spPr>
        <a:xfrm>
          <a:off x="619708" y="4638259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31CAC-8C44-4B8A-8660-A3AFC3FACE83}">
      <dsp:nvSpPr>
        <dsp:cNvPr id="0" name=""/>
        <dsp:cNvSpPr/>
      </dsp:nvSpPr>
      <dsp:spPr>
        <a:xfrm>
          <a:off x="454496" y="5595584"/>
          <a:ext cx="8211124" cy="58880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6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Mayor cantidad de estudios, con mejor confiabilidad que ayuden a contar con valores reales a favor de acciones de conservación, disponibilidad y de uso eficiente. </a:t>
          </a:r>
          <a:endParaRPr lang="es-ES" sz="1700" kern="1200" dirty="0"/>
        </a:p>
      </dsp:txBody>
      <dsp:txXfrm>
        <a:off x="454496" y="5595584"/>
        <a:ext cx="8211124" cy="588804"/>
      </dsp:txXfrm>
    </dsp:sp>
    <dsp:sp modelId="{AF3FEDE9-054E-4B36-852B-87131DCE344F}">
      <dsp:nvSpPr>
        <dsp:cNvPr id="0" name=""/>
        <dsp:cNvSpPr/>
      </dsp:nvSpPr>
      <dsp:spPr>
        <a:xfrm>
          <a:off x="86493" y="5521984"/>
          <a:ext cx="736005" cy="736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50AC-C926-4BC1-A963-CAE1730931B2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48781-06B9-49C7-B750-A7EF798A6D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69C4-9081-42B7-B204-A77FE72446BB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2D003-E62C-417B-BA14-828D39D00D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7C02-40EC-44BB-98E2-53D8436CD7EC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B24D-88FB-4BF2-B05D-7F66F0BDC9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F5BD-F245-466B-ADE1-246A7368B240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930D-D19B-42C2-86AB-7474406CD1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8EC0-19C9-4CAA-8FCF-8C00F22C5A17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03712-9171-4836-AA79-96D8547364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26AF-CCE4-4BF7-B855-968526F5199B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C24C-7B35-409B-8585-A10AAF4353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A51C-172B-4510-B731-1AB58D5CD458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0838A-7F4E-49FD-A9FC-3CC7F1D5E0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3AA7-BFAD-4746-9010-130A2EFCF8D8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7027-2A24-4628-A100-71FE5A834A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70B4-1AEF-4A81-95C0-E6F4D236BAFB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0931-3FF8-4D58-8129-73252AA126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9320F-D18F-4ABA-9DD3-B22089B694C3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D8D5-5EBF-4C2E-AF19-35C41D73FE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FBEE-3B11-4C0B-9E04-675DBE9B8D10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B287-7032-4710-899D-FF1DE7ADEE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E61ED3-9BDD-4C20-B8B3-CB5BA8E59362}" type="datetimeFigureOut">
              <a:rPr lang="es-ES"/>
              <a:pPr>
                <a:defRPr/>
              </a:pPr>
              <a:t>22/09/2016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ADAF26-D3B7-4EA4-B2B3-82CC90142B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8" r:id="rId2"/>
    <p:sldLayoutId id="2147483787" r:id="rId3"/>
    <p:sldLayoutId id="2147483786" r:id="rId4"/>
    <p:sldLayoutId id="2147483785" r:id="rId5"/>
    <p:sldLayoutId id="2147483784" r:id="rId6"/>
    <p:sldLayoutId id="2147483783" r:id="rId7"/>
    <p:sldLayoutId id="2147483782" r:id="rId8"/>
    <p:sldLayoutId id="2147483781" r:id="rId9"/>
    <p:sldLayoutId id="2147483780" r:id="rId10"/>
    <p:sldLayoutId id="214748377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ítulo 2"/>
          <p:cNvSpPr>
            <a:spLocks noGrp="1"/>
          </p:cNvSpPr>
          <p:nvPr>
            <p:ph idx="1"/>
          </p:nvPr>
        </p:nvSpPr>
        <p:spPr>
          <a:xfrm>
            <a:off x="3770313" y="4576598"/>
            <a:ext cx="8088312" cy="1401763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r>
              <a:rPr lang="es-MX" sz="3200" b="1" dirty="0" smtClean="0">
                <a:solidFill>
                  <a:schemeClr val="bg1"/>
                </a:solidFill>
                <a:latin typeface="Candara" pitchFamily="34" charset="0"/>
              </a:rPr>
              <a:t>SUSTENTABILIDAD HÍDRICA</a:t>
            </a:r>
          </a:p>
          <a:p>
            <a:pPr marL="0" indent="0" algn="r">
              <a:buFont typeface="Arial" charset="0"/>
              <a:buNone/>
            </a:pPr>
            <a:r>
              <a:rPr lang="es-MX" sz="3200" b="1" dirty="0" smtClean="0">
                <a:solidFill>
                  <a:schemeClr val="bg1"/>
                </a:solidFill>
                <a:latin typeface="Candara" pitchFamily="34" charset="0"/>
              </a:rPr>
              <a:t>22 septiembre 2016</a:t>
            </a:r>
            <a:endParaRPr lang="es-ES" sz="32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pic>
        <p:nvPicPr>
          <p:cNvPr id="13315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0313" y="340200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8" y="232759"/>
            <a:ext cx="2333625" cy="19621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579078" y="5875329"/>
            <a:ext cx="6612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Ing. Carlos Becker </a:t>
            </a:r>
            <a:r>
              <a:rPr lang="es-MX" sz="1600" b="1" dirty="0" err="1" smtClean="0">
                <a:solidFill>
                  <a:schemeClr val="bg1"/>
                </a:solidFill>
              </a:rPr>
              <a:t>Duprat</a:t>
            </a:r>
            <a:endParaRPr lang="es-MX" sz="1600" b="1" dirty="0" smtClean="0">
              <a:solidFill>
                <a:schemeClr val="bg1"/>
              </a:solidFill>
            </a:endParaRPr>
          </a:p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Vicepresidente de Agua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Confederación Patronal de la República Mexicana, COPARMEX</a:t>
            </a:r>
            <a:endParaRPr lang="es-MX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161946951"/>
              </p:ext>
            </p:extLst>
          </p:nvPr>
        </p:nvGraphicFramePr>
        <p:xfrm>
          <a:off x="3727110" y="537493"/>
          <a:ext cx="7570694" cy="5829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Rectángulo 29"/>
          <p:cNvSpPr/>
          <p:nvPr/>
        </p:nvSpPr>
        <p:spPr>
          <a:xfrm>
            <a:off x="806450" y="2746375"/>
            <a:ext cx="2393950" cy="1411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Candara" panose="020E0502030303020204" pitchFamily="34" charset="0"/>
              </a:rPr>
              <a:t>PRINCIPIOS BÁSICOS</a:t>
            </a:r>
            <a:endParaRPr lang="es-ES" sz="3200" b="1" dirty="0">
              <a:latin typeface="Candara" panose="020E0502030303020204" pitchFamily="34" charset="0"/>
            </a:endParaRPr>
          </a:p>
        </p:txBody>
      </p:sp>
      <p:sp>
        <p:nvSpPr>
          <p:cNvPr id="31" name="Abrir llave 30"/>
          <p:cNvSpPr/>
          <p:nvPr/>
        </p:nvSpPr>
        <p:spPr>
          <a:xfrm>
            <a:off x="3200400" y="299244"/>
            <a:ext cx="712788" cy="63055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67" y="107190"/>
            <a:ext cx="1071081" cy="900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/>
        </p:nvGraphicFramePr>
        <p:xfrm>
          <a:off x="3033487" y="217713"/>
          <a:ext cx="8752114" cy="6478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Rectángulo 29"/>
          <p:cNvSpPr/>
          <p:nvPr/>
        </p:nvSpPr>
        <p:spPr>
          <a:xfrm>
            <a:off x="44450" y="2751138"/>
            <a:ext cx="2393950" cy="1411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latin typeface="Candara" panose="020E0502030303020204" pitchFamily="34" charset="0"/>
              </a:rPr>
              <a:t>PRINCIPIOS BÁSICOS</a:t>
            </a:r>
            <a:endParaRPr lang="es-ES" sz="3200" b="1" dirty="0">
              <a:latin typeface="Candara" panose="020E0502030303020204" pitchFamily="34" charset="0"/>
            </a:endParaRPr>
          </a:p>
        </p:txBody>
      </p:sp>
      <p:sp>
        <p:nvSpPr>
          <p:cNvPr id="31" name="Abrir llave 30"/>
          <p:cNvSpPr/>
          <p:nvPr/>
        </p:nvSpPr>
        <p:spPr>
          <a:xfrm>
            <a:off x="2438400" y="303213"/>
            <a:ext cx="712788" cy="63071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47" y="116849"/>
            <a:ext cx="994494" cy="836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132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Antonio Villarreal Z.</dc:creator>
  <cp:lastModifiedBy>Usuario</cp:lastModifiedBy>
  <cp:revision>12</cp:revision>
  <dcterms:created xsi:type="dcterms:W3CDTF">2016-07-20T21:41:18Z</dcterms:created>
  <dcterms:modified xsi:type="dcterms:W3CDTF">2016-09-22T14:55:31Z</dcterms:modified>
</cp:coreProperties>
</file>